
<file path=[Content_Types].xml><?xml version="1.0" encoding="utf-8"?>
<Types xmlns="http://schemas.openxmlformats.org/package/2006/content-types"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94.xml" ContentType="application/vnd.openxmlformats-officedocument.presentationml.slide+xml"/>
  <Override PartName="/ppt/slides/slide142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36.xml" ContentType="application/vnd.openxmlformats-officedocument.presentationml.slide+xml"/>
  <Override PartName="/ppt/slides/slide83.xml" ContentType="application/vnd.openxmlformats-officedocument.presentationml.slide+xml"/>
  <Override PartName="/ppt/slides/slide120.xml" ContentType="application/vnd.openxmlformats-officedocument.presentationml.slide+xml"/>
  <Override PartName="/ppt/slides/slide131.xml" ContentType="application/vnd.openxmlformats-officedocument.presentationml.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slides/slide169.xml" ContentType="application/vnd.openxmlformats-officedocument.presentationml.slide+xml"/>
  <Override PartName="/ppt/tableStyles.xml" ContentType="application/vnd.openxmlformats-officedocument.presentationml.tableStyles+xml"/>
  <Override PartName="/ppt/slides/slide129.xml" ContentType="application/vnd.openxmlformats-officedocument.presentationml.slide+xml"/>
  <Override PartName="/ppt/slides/slide147.xml" ContentType="application/vnd.openxmlformats-officedocument.presentationml.slide+xml"/>
  <Override PartName="/ppt/slides/slide158.xml" ContentType="application/vnd.openxmlformats-officedocument.presentationml.slide+xml"/>
  <Override PartName="/ppt/slides/slide99.xml" ContentType="application/vnd.openxmlformats-officedocument.presentationml.slide+xml"/>
  <Override PartName="/ppt/slides/slide118.xml" ContentType="application/vnd.openxmlformats-officedocument.presentationml.slide+xml"/>
  <Override PartName="/ppt/slides/slide136.xml" ContentType="application/vnd.openxmlformats-officedocument.presentationml.slide+xml"/>
  <Override PartName="/ppt/slides/slide165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107.xml" ContentType="application/vnd.openxmlformats-officedocument.presentationml.slide+xml"/>
  <Override PartName="/ppt/slides/slide125.xml" ContentType="application/vnd.openxmlformats-officedocument.presentationml.slide+xml"/>
  <Override PartName="/ppt/slides/slide143.xml" ContentType="application/vnd.openxmlformats-officedocument.presentationml.slide+xml"/>
  <Override PartName="/ppt/slides/slide154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s/slide95.xml" ContentType="application/vnd.openxmlformats-officedocument.presentationml.slide+xml"/>
  <Override PartName="/ppt/slides/slide103.xml" ContentType="application/vnd.openxmlformats-officedocument.presentationml.slide+xml"/>
  <Override PartName="/ppt/slides/slide114.xml" ContentType="application/vnd.openxmlformats-officedocument.presentationml.slide+xml"/>
  <Override PartName="/ppt/slides/slide132.xml" ContentType="application/vnd.openxmlformats-officedocument.presentationml.slide+xml"/>
  <Override PartName="/ppt/slides/slide150.xml" ContentType="application/vnd.openxmlformats-officedocument.presentationml.slide+xml"/>
  <Override PartName="/ppt/slides/slide161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121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s/slide80.xml" ContentType="application/vnd.openxmlformats-officedocument.presentationml.slide+xml"/>
  <Override PartName="/ppt/slides/slide91.xml" ContentType="application/vnd.openxmlformats-officedocument.presentationml.slide+xml"/>
  <Override PartName="/ppt/slides/slide110.xml" ContentType="application/vnd.openxmlformats-officedocument.presentationml.slide+xml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tags/tag1.xml" ContentType="application/vnd.openxmlformats-officedocument.presentationml.tags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slides/slide159.xml" ContentType="application/vnd.openxmlformats-officedocument.presentationml.slide+xml"/>
  <Override PartName="/ppt/slides/slide119.xml" ContentType="application/vnd.openxmlformats-officedocument.presentationml.slide+xml"/>
  <Override PartName="/ppt/slides/slide148.xml" ContentType="application/vnd.openxmlformats-officedocument.presentationml.slide+xml"/>
  <Override PartName="/ppt/slides/slide166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89.xml" ContentType="application/vnd.openxmlformats-officedocument.presentationml.slide+xml"/>
  <Override PartName="/ppt/slides/slide108.xml" ContentType="application/vnd.openxmlformats-officedocument.presentationml.slide+xml"/>
  <Override PartName="/ppt/slides/slide126.xml" ContentType="application/vnd.openxmlformats-officedocument.presentationml.slide+xml"/>
  <Override PartName="/ppt/slides/slide137.xml" ContentType="application/vnd.openxmlformats-officedocument.presentationml.slide+xml"/>
  <Override PartName="/ppt/slides/slide155.xml" ContentType="application/vnd.openxmlformats-officedocument.presentationml.slide+xml"/>
  <Override PartName="/ppt/slides/slide49.xml" ContentType="application/vnd.openxmlformats-officedocument.presentationml.slide+xml"/>
  <Override PartName="/ppt/slides/slide78.xml" ContentType="application/vnd.openxmlformats-officedocument.presentationml.slide+xml"/>
  <Override PartName="/ppt/slides/slide96.xml" ContentType="application/vnd.openxmlformats-officedocument.presentationml.slide+xml"/>
  <Override PartName="/ppt/slides/slide115.xml" ContentType="application/vnd.openxmlformats-officedocument.presentationml.slide+xml"/>
  <Override PartName="/ppt/slides/slide144.xml" ContentType="application/vnd.openxmlformats-officedocument.presentationml.slide+xml"/>
  <Override PartName="/ppt/slides/slide162.xml" ContentType="application/vnd.openxmlformats-officedocument.presentationml.slide+xml"/>
  <Override PartName="/ppt/handoutMasters/handoutMaster1.xml" ContentType="application/vnd.openxmlformats-officedocument.presentationml.handoutMaster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s/slide104.xml" ContentType="application/vnd.openxmlformats-officedocument.presentationml.slide+xml"/>
  <Override PartName="/ppt/slides/slide122.xml" ContentType="application/vnd.openxmlformats-officedocument.presentationml.slide+xml"/>
  <Override PartName="/ppt/slides/slide133.xml" ContentType="application/vnd.openxmlformats-officedocument.presentationml.slide+xml"/>
  <Override PartName="/ppt/slides/slide151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s/slide111.xml" ContentType="application/vnd.openxmlformats-officedocument.presentationml.slide+xml"/>
  <Override PartName="/ppt/slides/slide140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Override PartName="/ppt/tags/tag2.xml" ContentType="application/vnd.openxmlformats-officedocument.presentationml.tags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s/slide149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138.xml" ContentType="application/vnd.openxmlformats-officedocument.presentationml.slide+xml"/>
  <Override PartName="/ppt/slides/slide167.xml" ContentType="application/vnd.openxmlformats-officedocument.presentationml.slide+xml"/>
  <Override PartName="/ppt/slides/slide79.xml" ContentType="application/vnd.openxmlformats-officedocument.presentationml.slide+xml"/>
  <Override PartName="/ppt/slides/slide109.xml" ContentType="application/vnd.openxmlformats-officedocument.presentationml.slide+xml"/>
  <Override PartName="/ppt/slides/slide127.xml" ContentType="application/vnd.openxmlformats-officedocument.presentationml.slide+xml"/>
  <Override PartName="/ppt/slides/slide145.xml" ContentType="application/vnd.openxmlformats-officedocument.presentationml.slide+xml"/>
  <Override PartName="/ppt/slides/slide156.xml" ContentType="application/vnd.openxmlformats-officedocument.presentationml.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s/slide116.xml" ContentType="application/vnd.openxmlformats-officedocument.presentationml.slide+xml"/>
  <Override PartName="/ppt/slides/slide134.xml" ContentType="application/vnd.openxmlformats-officedocument.presentationml.slide+xml"/>
  <Override PartName="/ppt/slides/slide163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105.xml" ContentType="application/vnd.openxmlformats-officedocument.presentationml.slide+xml"/>
  <Override PartName="/ppt/slides/slide123.xml" ContentType="application/vnd.openxmlformats-officedocument.presentationml.slide+xml"/>
  <Override PartName="/ppt/slides/slide141.xml" ContentType="application/vnd.openxmlformats-officedocument.presentationml.slide+xml"/>
  <Override PartName="/ppt/slides/slide152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slides/slide112.xml" ContentType="application/vnd.openxmlformats-officedocument.presentationml.slide+xml"/>
  <Override PartName="/ppt/slides/slide130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Default Extension="jpeg" ContentType="image/jpeg"/>
  <Override PartName="/ppt/tags/tag3.xml" ContentType="application/vnd.openxmlformats-officedocument.presentationml.tags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20.xml" ContentType="application/vnd.openxmlformats-officedocument.presentationml.slide+xml"/>
  <Override PartName="/ppt/slides/slide168.xml" ContentType="application/vnd.openxmlformats-officedocument.presentationml.slide+xml"/>
  <Override PartName="/ppt/slides/slide139.xml" ContentType="application/vnd.openxmlformats-officedocument.presentationml.slide+xml"/>
  <Override PartName="/ppt/slides/slide157.xml" ContentType="application/vnd.openxmlformats-officedocument.presentationml.slide+xml"/>
  <Override PartName="/ppt/slides/slide98.xml" ContentType="application/vnd.openxmlformats-officedocument.presentationml.slide+xml"/>
  <Override PartName="/ppt/slides/slide117.xml" ContentType="application/vnd.openxmlformats-officedocument.presentationml.slide+xml"/>
  <Override PartName="/ppt/slides/slide128.xml" ContentType="application/vnd.openxmlformats-officedocument.presentationml.slide+xml"/>
  <Override PartName="/ppt/slides/slide146.xml" ContentType="application/vnd.openxmlformats-officedocument.presentationml.slide+xml"/>
  <Override PartName="/ppt/slides/slide164.xml" ContentType="application/vnd.openxmlformats-officedocument.presentationml.slide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slides/slide87.xml" ContentType="application/vnd.openxmlformats-officedocument.presentationml.slide+xml"/>
  <Override PartName="/ppt/slides/slide106.xml" ContentType="application/vnd.openxmlformats-officedocument.presentationml.slide+xml"/>
  <Override PartName="/ppt/slides/slide124.xml" ContentType="application/vnd.openxmlformats-officedocument.presentationml.slide+xml"/>
  <Override PartName="/ppt/slides/slide135.xml" ContentType="application/vnd.openxmlformats-officedocument.presentationml.slide+xml"/>
  <Override PartName="/ppt/slides/slide153.xml" ContentType="application/vnd.openxmlformats-officedocument.presentationml.slide+xml"/>
  <Override PartName="/ppt/slides/slide29.xml" ContentType="application/vnd.openxmlformats-officedocument.presentationml.slide+xml"/>
  <Override PartName="/ppt/slides/slide76.xml" ContentType="application/vnd.openxmlformats-officedocument.presentationml.slide+xml"/>
  <Override PartName="/ppt/slides/slide113.xml" ContentType="application/vnd.openxmlformats-officedocument.presentationml.slide+xml"/>
  <Override PartName="/ppt/slides/slide160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102.xml" ContentType="application/vnd.openxmlformats-officedocument.presentationml.slide+xml"/>
  <Override PartName="/ppt/slideLayouts/slideLayout6.xml" ContentType="application/vnd.openxmlformats-officedocument.presentationml.slideLayout+xml"/>
  <Override PartName="/ppt/tags/tag4.xml" ContentType="application/vnd.openxmlformats-officedocument.presentationml.tag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171"/>
  </p:notesMasterIdLst>
  <p:handoutMasterIdLst>
    <p:handoutMasterId r:id="rId172"/>
  </p:handoutMasterIdLst>
  <p:sldIdLst>
    <p:sldId id="272" r:id="rId2"/>
    <p:sldId id="659" r:id="rId3"/>
    <p:sldId id="447" r:id="rId4"/>
    <p:sldId id="448" r:id="rId5"/>
    <p:sldId id="449" r:id="rId6"/>
    <p:sldId id="450" r:id="rId7"/>
    <p:sldId id="296" r:id="rId8"/>
    <p:sldId id="304" r:id="rId9"/>
    <p:sldId id="308" r:id="rId10"/>
    <p:sldId id="309" r:id="rId11"/>
    <p:sldId id="653" r:id="rId12"/>
    <p:sldId id="317" r:id="rId13"/>
    <p:sldId id="455" r:id="rId14"/>
    <p:sldId id="321" r:id="rId15"/>
    <p:sldId id="445" r:id="rId16"/>
    <p:sldId id="457" r:id="rId17"/>
    <p:sldId id="318" r:id="rId18"/>
    <p:sldId id="319" r:id="rId19"/>
    <p:sldId id="456" r:id="rId20"/>
    <p:sldId id="326" r:id="rId21"/>
    <p:sldId id="458" r:id="rId22"/>
    <p:sldId id="327" r:id="rId23"/>
    <p:sldId id="459" r:id="rId24"/>
    <p:sldId id="654" r:id="rId25"/>
    <p:sldId id="333" r:id="rId26"/>
    <p:sldId id="452" r:id="rId27"/>
    <p:sldId id="453" r:id="rId28"/>
    <p:sldId id="454" r:id="rId29"/>
    <p:sldId id="344" r:id="rId30"/>
    <p:sldId id="460" r:id="rId31"/>
    <p:sldId id="468" r:id="rId32"/>
    <p:sldId id="466" r:id="rId33"/>
    <p:sldId id="467" r:id="rId34"/>
    <p:sldId id="334" r:id="rId35"/>
    <p:sldId id="461" r:id="rId36"/>
    <p:sldId id="469" r:id="rId37"/>
    <p:sldId id="470" r:id="rId38"/>
    <p:sldId id="462" r:id="rId39"/>
    <p:sldId id="657" r:id="rId40"/>
    <p:sldId id="336" r:id="rId41"/>
    <p:sldId id="471" r:id="rId42"/>
    <p:sldId id="472" r:id="rId43"/>
    <p:sldId id="343" r:id="rId44"/>
    <p:sldId id="463" r:id="rId45"/>
    <p:sldId id="473" r:id="rId46"/>
    <p:sldId id="474" r:id="rId47"/>
    <p:sldId id="655" r:id="rId48"/>
    <p:sldId id="656" r:id="rId49"/>
    <p:sldId id="340" r:id="rId50"/>
    <p:sldId id="464" r:id="rId51"/>
    <p:sldId id="475" r:id="rId52"/>
    <p:sldId id="617" r:id="rId53"/>
    <p:sldId id="621" r:id="rId54"/>
    <p:sldId id="622" r:id="rId55"/>
    <p:sldId id="623" r:id="rId56"/>
    <p:sldId id="624" r:id="rId57"/>
    <p:sldId id="618" r:id="rId58"/>
    <p:sldId id="545" r:id="rId59"/>
    <p:sldId id="546" r:id="rId60"/>
    <p:sldId id="547" r:id="rId61"/>
    <p:sldId id="548" r:id="rId62"/>
    <p:sldId id="549" r:id="rId63"/>
    <p:sldId id="550" r:id="rId64"/>
    <p:sldId id="551" r:id="rId65"/>
    <p:sldId id="552" r:id="rId66"/>
    <p:sldId id="553" r:id="rId67"/>
    <p:sldId id="554" r:id="rId68"/>
    <p:sldId id="555" r:id="rId69"/>
    <p:sldId id="556" r:id="rId70"/>
    <p:sldId id="557" r:id="rId71"/>
    <p:sldId id="558" r:id="rId72"/>
    <p:sldId id="565" r:id="rId73"/>
    <p:sldId id="566" r:id="rId74"/>
    <p:sldId id="567" r:id="rId75"/>
    <p:sldId id="568" r:id="rId76"/>
    <p:sldId id="569" r:id="rId77"/>
    <p:sldId id="570" r:id="rId78"/>
    <p:sldId id="559" r:id="rId79"/>
    <p:sldId id="560" r:id="rId80"/>
    <p:sldId id="571" r:id="rId81"/>
    <p:sldId id="572" r:id="rId82"/>
    <p:sldId id="573" r:id="rId83"/>
    <p:sldId id="574" r:id="rId84"/>
    <p:sldId id="575" r:id="rId85"/>
    <p:sldId id="576" r:id="rId86"/>
    <p:sldId id="577" r:id="rId87"/>
    <p:sldId id="578" r:id="rId88"/>
    <p:sldId id="579" r:id="rId89"/>
    <p:sldId id="580" r:id="rId90"/>
    <p:sldId id="581" r:id="rId91"/>
    <p:sldId id="582" r:id="rId92"/>
    <p:sldId id="583" r:id="rId93"/>
    <p:sldId id="584" r:id="rId94"/>
    <p:sldId id="585" r:id="rId95"/>
    <p:sldId id="586" r:id="rId96"/>
    <p:sldId id="587" r:id="rId97"/>
    <p:sldId id="588" r:id="rId98"/>
    <p:sldId id="594" r:id="rId99"/>
    <p:sldId id="590" r:id="rId100"/>
    <p:sldId id="591" r:id="rId101"/>
    <p:sldId id="593" r:id="rId102"/>
    <p:sldId id="592" r:id="rId103"/>
    <p:sldId id="595" r:id="rId104"/>
    <p:sldId id="596" r:id="rId105"/>
    <p:sldId id="597" r:id="rId106"/>
    <p:sldId id="598" r:id="rId107"/>
    <p:sldId id="599" r:id="rId108"/>
    <p:sldId id="600" r:id="rId109"/>
    <p:sldId id="601" r:id="rId110"/>
    <p:sldId id="602" r:id="rId111"/>
    <p:sldId id="603" r:id="rId112"/>
    <p:sldId id="604" r:id="rId113"/>
    <p:sldId id="605" r:id="rId114"/>
    <p:sldId id="606" r:id="rId115"/>
    <p:sldId id="607" r:id="rId116"/>
    <p:sldId id="610" r:id="rId117"/>
    <p:sldId id="608" r:id="rId118"/>
    <p:sldId id="609" r:id="rId119"/>
    <p:sldId id="652" r:id="rId120"/>
    <p:sldId id="626" r:id="rId121"/>
    <p:sldId id="611" r:id="rId122"/>
    <p:sldId id="612" r:id="rId123"/>
    <p:sldId id="261" r:id="rId124"/>
    <p:sldId id="484" r:id="rId125"/>
    <p:sldId id="508" r:id="rId126"/>
    <p:sldId id="494" r:id="rId127"/>
    <p:sldId id="481" r:id="rId128"/>
    <p:sldId id="648" r:id="rId129"/>
    <p:sldId id="628" r:id="rId130"/>
    <p:sldId id="493" r:id="rId131"/>
    <p:sldId id="500" r:id="rId132"/>
    <p:sldId id="507" r:id="rId133"/>
    <p:sldId id="490" r:id="rId134"/>
    <p:sldId id="504" r:id="rId135"/>
    <p:sldId id="480" r:id="rId136"/>
    <p:sldId id="491" r:id="rId137"/>
    <p:sldId id="505" r:id="rId138"/>
    <p:sldId id="478" r:id="rId139"/>
    <p:sldId id="353" r:id="rId140"/>
    <p:sldId id="492" r:id="rId141"/>
    <p:sldId id="506" r:id="rId142"/>
    <p:sldId id="483" r:id="rId143"/>
    <p:sldId id="479" r:id="rId144"/>
    <p:sldId id="495" r:id="rId145"/>
    <p:sldId id="409" r:id="rId146"/>
    <p:sldId id="660" r:id="rId147"/>
    <p:sldId id="265" r:id="rId148"/>
    <p:sldId id="647" r:id="rId149"/>
    <p:sldId id="635" r:id="rId150"/>
    <p:sldId id="658" r:id="rId151"/>
    <p:sldId id="636" r:id="rId152"/>
    <p:sldId id="649" r:id="rId153"/>
    <p:sldId id="646" r:id="rId154"/>
    <p:sldId id="637" r:id="rId155"/>
    <p:sldId id="650" r:id="rId156"/>
    <p:sldId id="642" r:id="rId157"/>
    <p:sldId id="633" r:id="rId158"/>
    <p:sldId id="631" r:id="rId159"/>
    <p:sldId id="638" r:id="rId160"/>
    <p:sldId id="643" r:id="rId161"/>
    <p:sldId id="356" r:id="rId162"/>
    <p:sldId id="629" r:id="rId163"/>
    <p:sldId id="641" r:id="rId164"/>
    <p:sldId id="361" r:id="rId165"/>
    <p:sldId id="360" r:id="rId166"/>
    <p:sldId id="644" r:id="rId167"/>
    <p:sldId id="645" r:id="rId168"/>
    <p:sldId id="399" r:id="rId169"/>
    <p:sldId id="345" r:id="rId170"/>
  </p:sldIdLst>
  <p:sldSz cx="9144000" cy="6858000" type="screen4x3"/>
  <p:notesSz cx="6858000" cy="9737725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</p:showPr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Bez stylu, siatka tabeli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D113A9D2-9D6B-4929-AA2D-F23B5EE8CBE7}" styleName="Styl z motywem 2 — Ak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863" autoAdjust="0"/>
    <p:restoredTop sz="94638" autoAdjust="0"/>
  </p:normalViewPr>
  <p:slideViewPr>
    <p:cSldViewPr>
      <p:cViewPr varScale="1">
        <p:scale>
          <a:sx n="86" d="100"/>
          <a:sy n="86" d="100"/>
        </p:scale>
        <p:origin x="-954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3129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4586"/>
    </p:cViewPr>
  </p:sorterViewPr>
  <p:notesViewPr>
    <p:cSldViewPr>
      <p:cViewPr varScale="1">
        <p:scale>
          <a:sx n="65" d="100"/>
          <a:sy n="65" d="100"/>
        </p:scale>
        <p:origin x="-2880" y="-108"/>
      </p:cViewPr>
      <p:guideLst>
        <p:guide orient="horz" pos="3067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54" Type="http://schemas.openxmlformats.org/officeDocument/2006/relationships/slide" Target="slides/slide153.xml"/><Relationship Id="rId159" Type="http://schemas.openxmlformats.org/officeDocument/2006/relationships/slide" Target="slides/slide158.xml"/><Relationship Id="rId175" Type="http://schemas.openxmlformats.org/officeDocument/2006/relationships/theme" Target="theme/theme1.xml"/><Relationship Id="rId170" Type="http://schemas.openxmlformats.org/officeDocument/2006/relationships/slide" Target="slides/slide169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slide" Target="slides/slide143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65" Type="http://schemas.openxmlformats.org/officeDocument/2006/relationships/slide" Target="slides/slide16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openxmlformats.org/officeDocument/2006/relationships/slide" Target="slides/slide154.xml"/><Relationship Id="rId171" Type="http://schemas.openxmlformats.org/officeDocument/2006/relationships/notesMaster" Target="notesMasters/notesMaster1.xml"/><Relationship Id="rId176" Type="http://schemas.openxmlformats.org/officeDocument/2006/relationships/tableStyles" Target="tableStyles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slide" Target="slides/slide160.xml"/><Relationship Id="rId166" Type="http://schemas.openxmlformats.org/officeDocument/2006/relationships/slide" Target="slides/slide16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72" Type="http://schemas.openxmlformats.org/officeDocument/2006/relationships/handoutMaster" Target="handoutMasters/handoutMaster1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viewProps" Target="viewProps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873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873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6F0AF1-66C6-4F9B-82BA-C5D504283E00}" type="datetimeFigureOut">
              <a:rPr lang="pl-PL" smtClean="0"/>
              <a:pPr/>
              <a:t>2014-11-25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2"/>
          </p:nvPr>
        </p:nvSpPr>
        <p:spPr>
          <a:xfrm>
            <a:off x="0" y="9248775"/>
            <a:ext cx="2971800" cy="4873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3"/>
          </p:nvPr>
        </p:nvSpPr>
        <p:spPr>
          <a:xfrm>
            <a:off x="3884613" y="9248775"/>
            <a:ext cx="2971800" cy="4873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A3E2A4-6E4B-4284-A251-2134195CD29B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873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873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80B0F2-6EF1-4294-BDB4-6F2E97170F33}" type="datetimeFigureOut">
              <a:rPr lang="pl-PL" smtClean="0"/>
              <a:pPr/>
              <a:t>2014-11-25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995363" y="730250"/>
            <a:ext cx="4867275" cy="36512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625975"/>
            <a:ext cx="5486400" cy="43815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9248775"/>
            <a:ext cx="2971800" cy="4873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9248775"/>
            <a:ext cx="2971800" cy="4873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A240B0-0F11-4074-888B-4659A3DD70B2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240B0-0F11-4074-888B-4659A3DD70B2}" type="slidenum">
              <a:rPr lang="pl-PL" smtClean="0"/>
              <a:pPr/>
              <a:t>2</a:t>
            </a:fld>
            <a:endParaRPr lang="pl-PL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240B0-0F11-4074-888B-4659A3DD70B2}" type="slidenum">
              <a:rPr lang="pl-PL" smtClean="0"/>
              <a:pPr/>
              <a:t>57</a:t>
            </a:fld>
            <a:endParaRPr lang="pl-PL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FABC81-C2AC-4324-BC52-C806AF18EE4F}" type="datetimeFigureOut">
              <a:rPr lang="pl-PL" smtClean="0"/>
              <a:pPr/>
              <a:t>2014-11-25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D77A3D-6B42-4AB5-8B12-682B80CD8E93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FABC81-C2AC-4324-BC52-C806AF18EE4F}" type="datetimeFigureOut">
              <a:rPr lang="pl-PL" smtClean="0"/>
              <a:pPr/>
              <a:t>2014-11-25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D77A3D-6B42-4AB5-8B12-682B80CD8E93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FABC81-C2AC-4324-BC52-C806AF18EE4F}" type="datetimeFigureOut">
              <a:rPr lang="pl-PL" smtClean="0"/>
              <a:pPr/>
              <a:t>2014-11-25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D77A3D-6B42-4AB5-8B12-682B80CD8E93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FABC81-C2AC-4324-BC52-C806AF18EE4F}" type="datetimeFigureOut">
              <a:rPr lang="pl-PL" smtClean="0"/>
              <a:pPr/>
              <a:t>2014-11-25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D77A3D-6B42-4AB5-8B12-682B80CD8E93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FABC81-C2AC-4324-BC52-C806AF18EE4F}" type="datetimeFigureOut">
              <a:rPr lang="pl-PL" smtClean="0"/>
              <a:pPr/>
              <a:t>2014-11-25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D77A3D-6B42-4AB5-8B12-682B80CD8E93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FABC81-C2AC-4324-BC52-C806AF18EE4F}" type="datetimeFigureOut">
              <a:rPr lang="pl-PL" smtClean="0"/>
              <a:pPr/>
              <a:t>2014-11-25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D77A3D-6B42-4AB5-8B12-682B80CD8E93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FABC81-C2AC-4324-BC52-C806AF18EE4F}" type="datetimeFigureOut">
              <a:rPr lang="pl-PL" smtClean="0"/>
              <a:pPr/>
              <a:t>2014-11-25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D77A3D-6B42-4AB5-8B12-682B80CD8E93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FABC81-C2AC-4324-BC52-C806AF18EE4F}" type="datetimeFigureOut">
              <a:rPr lang="pl-PL" smtClean="0"/>
              <a:pPr/>
              <a:t>2014-11-25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D77A3D-6B42-4AB5-8B12-682B80CD8E93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FABC81-C2AC-4324-BC52-C806AF18EE4F}" type="datetimeFigureOut">
              <a:rPr lang="pl-PL" smtClean="0"/>
              <a:pPr/>
              <a:t>2014-11-25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D77A3D-6B42-4AB5-8B12-682B80CD8E93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FABC81-C2AC-4324-BC52-C806AF18EE4F}" type="datetimeFigureOut">
              <a:rPr lang="pl-PL" smtClean="0"/>
              <a:pPr/>
              <a:t>2014-11-25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D77A3D-6B42-4AB5-8B12-682B80CD8E93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FABC81-C2AC-4324-BC52-C806AF18EE4F}" type="datetimeFigureOut">
              <a:rPr lang="pl-PL" smtClean="0"/>
              <a:pPr/>
              <a:t>2014-11-25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D77A3D-6B42-4AB5-8B12-682B80CD8E93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FABC81-C2AC-4324-BC52-C806AF18EE4F}" type="datetimeFigureOut">
              <a:rPr lang="pl-PL" smtClean="0"/>
              <a:pPr/>
              <a:t>2014-11-25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D77A3D-6B42-4AB5-8B12-682B80CD8E93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D:\ZDJECIA\KLUB\2014\21maj2014treningBB\MVI_5643.MOV" TargetMode="Externa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eg"/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eg"/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jpeg"/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2.xml"/></Relationships>
</file>

<file path=ppt/slides/_rels/slide1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2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2.xml"/></Relationships>
</file>

<file path=ppt/slides/_rels/slide1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2.xml"/></Relationships>
</file>

<file path=ppt/slides/_rels/slide1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jpeg"/><Relationship Id="rId2" Type="http://schemas.openxmlformats.org/officeDocument/2006/relationships/image" Target="../media/image152.jpeg"/><Relationship Id="rId1" Type="http://schemas.openxmlformats.org/officeDocument/2006/relationships/slideLayout" Target="../slideLayouts/slideLayout2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jpeg"/><Relationship Id="rId1" Type="http://schemas.openxmlformats.org/officeDocument/2006/relationships/slideLayout" Target="../slideLayouts/slideLayout2.xml"/></Relationships>
</file>

<file path=ppt/slides/_rels/slide1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jpeg"/><Relationship Id="rId2" Type="http://schemas.openxmlformats.org/officeDocument/2006/relationships/image" Target="../media/image155.jpeg"/><Relationship Id="rId1" Type="http://schemas.openxmlformats.org/officeDocument/2006/relationships/slideLayout" Target="../slideLayouts/slideLayout2.xml"/></Relationships>
</file>

<file path=ppt/slides/_rels/slide1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jpeg"/><Relationship Id="rId2" Type="http://schemas.openxmlformats.org/officeDocument/2006/relationships/image" Target="../media/image157.jpeg"/><Relationship Id="rId1" Type="http://schemas.openxmlformats.org/officeDocument/2006/relationships/slideLayout" Target="../slideLayouts/slideLayout2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jpeg"/><Relationship Id="rId1" Type="http://schemas.openxmlformats.org/officeDocument/2006/relationships/slideLayout" Target="../slideLayouts/slideLayout2.xml"/></Relationships>
</file>

<file path=ppt/slides/_rels/slide1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jpeg"/><Relationship Id="rId1" Type="http://schemas.openxmlformats.org/officeDocument/2006/relationships/slideLayout" Target="../slideLayouts/slideLayout2.xml"/></Relationships>
</file>

<file path=ppt/slides/_rels/slide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jpeg"/><Relationship Id="rId1" Type="http://schemas.openxmlformats.org/officeDocument/2006/relationships/slideLayout" Target="../slideLayouts/slideLayout2.xml"/></Relationships>
</file>

<file path=ppt/slides/_rels/slide1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jpeg"/><Relationship Id="rId2" Type="http://schemas.openxmlformats.org/officeDocument/2006/relationships/image" Target="../media/image162.jpeg"/><Relationship Id="rId1" Type="http://schemas.openxmlformats.org/officeDocument/2006/relationships/slideLayout" Target="../slideLayouts/slideLayout2.xml"/></Relationships>
</file>

<file path=ppt/slides/_rels/slide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jpeg"/><Relationship Id="rId1" Type="http://schemas.openxmlformats.org/officeDocument/2006/relationships/slideLayout" Target="../slideLayouts/slideLayout2.xml"/></Relationships>
</file>

<file path=ppt/slides/_rels/slide1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714348" y="2071678"/>
            <a:ext cx="7772400" cy="3071834"/>
          </a:xfrm>
        </p:spPr>
        <p:txBody>
          <a:bodyPr>
            <a:normAutofit/>
          </a:bodyPr>
          <a:lstStyle/>
          <a:p>
            <a:r>
              <a:rPr lang="pl-PL" sz="6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Impact" pitchFamily="34" charset="0"/>
              </a:rPr>
              <a:t>Podsumowanie Sezonu 2014</a:t>
            </a:r>
            <a:endParaRPr lang="pl-PL" sz="66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Impact" pitchFamily="34" charset="0"/>
            </a:endParaRP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500166" y="5857868"/>
            <a:ext cx="6400800" cy="1000132"/>
          </a:xfrm>
        </p:spPr>
        <p:txBody>
          <a:bodyPr/>
          <a:lstStyle/>
          <a:p>
            <a:r>
              <a:rPr lang="pl-PL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Kęty 21.11.2014</a:t>
            </a:r>
            <a:endParaRPr lang="pl-PL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8" name="Tytuł 1"/>
          <p:cNvSpPr txBox="1">
            <a:spLocks/>
          </p:cNvSpPr>
          <p:nvPr/>
        </p:nvSpPr>
        <p:spPr>
          <a:xfrm>
            <a:off x="2285984" y="642918"/>
            <a:ext cx="5214974" cy="10001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Impact" pitchFamily="34" charset="0"/>
                <a:ea typeface="+mj-ea"/>
                <a:cs typeface="+mj-cs"/>
              </a:rPr>
              <a:t>MKS Tempo Kęty</a:t>
            </a:r>
            <a:endParaRPr kumimoji="0" lang="pl-PL" sz="44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Impact" pitchFamily="34" charset="0"/>
              <a:ea typeface="+mj-ea"/>
              <a:cs typeface="+mj-c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285984" y="428604"/>
            <a:ext cx="6500858" cy="796908"/>
          </a:xfrm>
        </p:spPr>
        <p:txBody>
          <a:bodyPr>
            <a:normAutofit/>
          </a:bodyPr>
          <a:lstStyle/>
          <a:p>
            <a:r>
              <a:rPr lang="pl-PL" dirty="0" smtClean="0">
                <a:solidFill>
                  <a:srgbClr val="FFC000"/>
                </a:solidFill>
                <a:latin typeface="Impact" pitchFamily="34" charset="0"/>
              </a:rPr>
              <a:t>Klasy Sportowe</a:t>
            </a:r>
            <a:endParaRPr lang="pl-PL" dirty="0">
              <a:solidFill>
                <a:srgbClr val="FFC000"/>
              </a:solidFill>
              <a:latin typeface="Impact" pitchFamily="34" charset="0"/>
            </a:endParaRPr>
          </a:p>
        </p:txBody>
      </p:sp>
      <p:sp>
        <p:nvSpPr>
          <p:cNvPr id="5" name="Symbol zastępczy zawartości 4"/>
          <p:cNvSpPr>
            <a:spLocks noGrp="1"/>
          </p:cNvSpPr>
          <p:nvPr>
            <p:ph idx="1"/>
          </p:nvPr>
        </p:nvSpPr>
        <p:spPr>
          <a:xfrm>
            <a:off x="539552" y="2492896"/>
            <a:ext cx="8229600" cy="928694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pl-PL" dirty="0" smtClean="0">
                <a:solidFill>
                  <a:schemeClr val="bg1"/>
                </a:solidFill>
              </a:rPr>
              <a:t>V. klasa sportowa:</a:t>
            </a: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>
              <a:solidFill>
                <a:schemeClr val="bg1"/>
              </a:solidFill>
            </a:endParaRPr>
          </a:p>
        </p:txBody>
      </p:sp>
      <p:sp>
        <p:nvSpPr>
          <p:cNvPr id="6" name="Symbol zastępczy zawartości 4"/>
          <p:cNvSpPr txBox="1">
            <a:spLocks/>
          </p:cNvSpPr>
          <p:nvPr/>
        </p:nvSpPr>
        <p:spPr>
          <a:xfrm>
            <a:off x="539552" y="3501008"/>
            <a:ext cx="8229600" cy="30003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buNone/>
            </a:pPr>
            <a:r>
              <a:rPr lang="pl-PL" sz="3200" dirty="0" smtClean="0">
                <a:solidFill>
                  <a:schemeClr val="bg1"/>
                </a:solidFill>
              </a:rPr>
              <a:t>Łukasz Olma – 300m – 42,02s</a:t>
            </a:r>
          </a:p>
          <a:p>
            <a:pPr>
              <a:buNone/>
            </a:pPr>
            <a:r>
              <a:rPr lang="pl-PL" sz="3200" dirty="0" smtClean="0">
                <a:solidFill>
                  <a:schemeClr val="bg1"/>
                </a:solidFill>
              </a:rPr>
              <a:t>Sandra Flasz – skok w dal – 4,52m</a:t>
            </a:r>
          </a:p>
          <a:p>
            <a:pPr>
              <a:buNone/>
            </a:pPr>
            <a:r>
              <a:rPr lang="pl-PL" sz="3200" dirty="0" smtClean="0">
                <a:solidFill>
                  <a:schemeClr val="bg1"/>
                </a:solidFill>
              </a:rPr>
              <a:t>Paulina </a:t>
            </a:r>
            <a:r>
              <a:rPr lang="pl-PL" sz="3200" dirty="0" err="1" smtClean="0">
                <a:solidFill>
                  <a:schemeClr val="bg1"/>
                </a:solidFill>
              </a:rPr>
              <a:t>Willmann</a:t>
            </a:r>
            <a:r>
              <a:rPr lang="pl-PL" sz="3200" dirty="0" smtClean="0">
                <a:solidFill>
                  <a:schemeClr val="bg1"/>
                </a:solidFill>
              </a:rPr>
              <a:t> – 300m – 47,29s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6" grpId="0" build="p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285984" y="714356"/>
            <a:ext cx="5043494" cy="796908"/>
          </a:xfrm>
        </p:spPr>
        <p:txBody>
          <a:bodyPr/>
          <a:lstStyle/>
          <a:p>
            <a:r>
              <a:rPr lang="pl-PL" dirty="0" smtClean="0">
                <a:solidFill>
                  <a:srgbClr val="FFC000"/>
                </a:solidFill>
                <a:latin typeface="Impact" pitchFamily="34" charset="0"/>
              </a:rPr>
              <a:t>Klaudia Blacha</a:t>
            </a:r>
            <a:endParaRPr lang="pl-PL" dirty="0">
              <a:solidFill>
                <a:srgbClr val="FFC000"/>
              </a:solidFill>
              <a:latin typeface="Impact" pitchFamily="34" charset="0"/>
            </a:endParaRPr>
          </a:p>
        </p:txBody>
      </p:sp>
      <p:sp>
        <p:nvSpPr>
          <p:cNvPr id="5" name="Symbol zastępczy zawartości 4"/>
          <p:cNvSpPr>
            <a:spLocks noGrp="1"/>
          </p:cNvSpPr>
          <p:nvPr>
            <p:ph idx="1"/>
          </p:nvPr>
        </p:nvSpPr>
        <p:spPr>
          <a:xfrm>
            <a:off x="428596" y="2071679"/>
            <a:ext cx="8229600" cy="2869489"/>
          </a:xfrm>
        </p:spPr>
        <p:txBody>
          <a:bodyPr>
            <a:normAutofit fontScale="77500" lnSpcReduction="20000"/>
          </a:bodyPr>
          <a:lstStyle/>
          <a:p>
            <a:pPr algn="ctr">
              <a:buNone/>
            </a:pPr>
            <a:r>
              <a:rPr lang="pl-PL" u="sng" dirty="0" smtClean="0">
                <a:solidFill>
                  <a:schemeClr val="bg1"/>
                </a:solidFill>
              </a:rPr>
              <a:t>Najważniejsze osiągnięcia sezonu 2014</a:t>
            </a:r>
          </a:p>
          <a:p>
            <a:pPr>
              <a:buNone/>
            </a:pPr>
            <a:r>
              <a:rPr lang="pl-PL" dirty="0" smtClean="0">
                <a:solidFill>
                  <a:schemeClr val="bg1"/>
                </a:solidFill>
              </a:rPr>
              <a:t>I miejsca w Mistrzostwach Małopolski Juniorów Młodszych w rzucie oszczepem – Kraków 17.05.2014</a:t>
            </a:r>
          </a:p>
          <a:p>
            <a:pPr>
              <a:buNone/>
            </a:pPr>
            <a:r>
              <a:rPr lang="pl-PL" dirty="0" smtClean="0">
                <a:solidFill>
                  <a:schemeClr val="bg1"/>
                </a:solidFill>
              </a:rPr>
              <a:t>III miejsca w Mistrzostwach Małopolski Juniorów Młodszych w pchnięciu kulą 3kg – Kraków 17.05.2014</a:t>
            </a:r>
          </a:p>
          <a:p>
            <a:pPr>
              <a:buNone/>
            </a:pPr>
            <a:r>
              <a:rPr lang="pl-PL" dirty="0" smtClean="0">
                <a:solidFill>
                  <a:schemeClr val="bg1"/>
                </a:solidFill>
              </a:rPr>
              <a:t>II miejsca w Halowych Mistrzostwach Małopolski Juniorów Młodszych w pchnięciu kulą 3kg – Brzeszcze 18.01.2014</a:t>
            </a: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</p:txBody>
      </p:sp>
      <p:sp>
        <p:nvSpPr>
          <p:cNvPr id="4" name="Symbol zastępczy zawartości 4"/>
          <p:cNvSpPr txBox="1">
            <a:spLocks/>
          </p:cNvSpPr>
          <p:nvPr/>
        </p:nvSpPr>
        <p:spPr>
          <a:xfrm>
            <a:off x="539552" y="5085184"/>
            <a:ext cx="8229600" cy="1584175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pl-PL" sz="3200" b="0" i="0" u="sng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Rekordy</a:t>
            </a:r>
            <a:r>
              <a:rPr kumimoji="0" lang="pl-PL" sz="3200" b="0" i="0" u="sng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życiowe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pl-PL" sz="3200" baseline="0" dirty="0" smtClean="0">
                <a:solidFill>
                  <a:schemeClr val="bg1"/>
                </a:solidFill>
              </a:rPr>
              <a:t>Rzut oszczepem – 36,01m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pl-PL" sz="3200" b="0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Pchnięcie kulą 3kg – 11,79m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pl-PL" sz="3200" baseline="0" dirty="0" smtClean="0">
                <a:solidFill>
                  <a:schemeClr val="bg1"/>
                </a:solidFill>
              </a:rPr>
              <a:t>Dysk 1kg – 25,64m</a:t>
            </a: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357422" y="714356"/>
            <a:ext cx="5043494" cy="796908"/>
          </a:xfrm>
        </p:spPr>
        <p:txBody>
          <a:bodyPr/>
          <a:lstStyle/>
          <a:p>
            <a:r>
              <a:rPr lang="pl-PL" dirty="0" smtClean="0">
                <a:solidFill>
                  <a:srgbClr val="FFC000"/>
                </a:solidFill>
                <a:latin typeface="Impact" pitchFamily="34" charset="0"/>
              </a:rPr>
              <a:t>Klaudia Blacha</a:t>
            </a:r>
            <a:endParaRPr lang="pl-PL" dirty="0">
              <a:solidFill>
                <a:srgbClr val="FFC000"/>
              </a:solidFill>
              <a:latin typeface="Impact" pitchFamily="34" charset="0"/>
            </a:endParaRPr>
          </a:p>
        </p:txBody>
      </p:sp>
      <p:pic>
        <p:nvPicPr>
          <p:cNvPr id="4" name="Symbol zastępczy zawartości 3" descr="IMG_4951 [800x600]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28728" y="2071678"/>
            <a:ext cx="3254893" cy="43398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Symbol zastępczy zawartości 3" descr="IMG_4951 [800x600]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55304" y="2315996"/>
            <a:ext cx="2888417" cy="38512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357422" y="714356"/>
            <a:ext cx="5043494" cy="796908"/>
          </a:xfrm>
        </p:spPr>
        <p:txBody>
          <a:bodyPr/>
          <a:lstStyle/>
          <a:p>
            <a:r>
              <a:rPr lang="pl-PL" dirty="0" smtClean="0">
                <a:solidFill>
                  <a:srgbClr val="FFC000"/>
                </a:solidFill>
                <a:latin typeface="Impact" pitchFamily="34" charset="0"/>
              </a:rPr>
              <a:t>Klaudia Blacha</a:t>
            </a:r>
            <a:endParaRPr lang="pl-PL" dirty="0">
              <a:solidFill>
                <a:srgbClr val="FFC000"/>
              </a:solidFill>
              <a:latin typeface="Impact" pitchFamily="34" charset="0"/>
            </a:endParaRPr>
          </a:p>
        </p:txBody>
      </p:sp>
      <p:pic>
        <p:nvPicPr>
          <p:cNvPr id="4" name="Symbol zastępczy zawartości 3" descr="IMG_4951 [800x600]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000232" y="2071678"/>
            <a:ext cx="5786477" cy="43398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285984" y="428604"/>
            <a:ext cx="6500858" cy="796908"/>
          </a:xfrm>
        </p:spPr>
        <p:txBody>
          <a:bodyPr>
            <a:normAutofit fontScale="90000"/>
          </a:bodyPr>
          <a:lstStyle/>
          <a:p>
            <a:r>
              <a:rPr lang="pl-PL" dirty="0" smtClean="0">
                <a:solidFill>
                  <a:srgbClr val="FFC000"/>
                </a:solidFill>
                <a:latin typeface="Impact" pitchFamily="34" charset="0"/>
              </a:rPr>
              <a:t>Najlepsi Lekkoatleci 2014</a:t>
            </a:r>
            <a:br>
              <a:rPr lang="pl-PL" dirty="0" smtClean="0">
                <a:solidFill>
                  <a:srgbClr val="FFC000"/>
                </a:solidFill>
                <a:latin typeface="Impact" pitchFamily="34" charset="0"/>
              </a:rPr>
            </a:br>
            <a:r>
              <a:rPr lang="pl-PL" dirty="0" smtClean="0">
                <a:solidFill>
                  <a:srgbClr val="FFC000"/>
                </a:solidFill>
                <a:latin typeface="Impact" pitchFamily="34" charset="0"/>
              </a:rPr>
              <a:t>MKS Tempo Kęty</a:t>
            </a:r>
            <a:endParaRPr lang="pl-PL" dirty="0">
              <a:solidFill>
                <a:srgbClr val="FFC000"/>
              </a:solidFill>
              <a:latin typeface="Impact" pitchFamily="34" charset="0"/>
            </a:endParaRPr>
          </a:p>
        </p:txBody>
      </p:sp>
      <p:sp>
        <p:nvSpPr>
          <p:cNvPr id="5" name="Symbol zastępczy zawartości 4"/>
          <p:cNvSpPr>
            <a:spLocks noGrp="1"/>
          </p:cNvSpPr>
          <p:nvPr>
            <p:ph idx="1"/>
          </p:nvPr>
        </p:nvSpPr>
        <p:spPr>
          <a:xfrm>
            <a:off x="3929058" y="2214554"/>
            <a:ext cx="4714908" cy="392909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pl-PL" dirty="0" smtClean="0">
                <a:solidFill>
                  <a:schemeClr val="bg1"/>
                </a:solidFill>
              </a:rPr>
              <a:t>Justyna Konior</a:t>
            </a:r>
          </a:p>
          <a:p>
            <a:pPr>
              <a:buNone/>
            </a:pPr>
            <a:r>
              <a:rPr lang="pl-PL" dirty="0" smtClean="0">
                <a:solidFill>
                  <a:schemeClr val="bg1"/>
                </a:solidFill>
              </a:rPr>
              <a:t>Gabriela Zawadzka</a:t>
            </a:r>
          </a:p>
          <a:p>
            <a:pPr>
              <a:buNone/>
            </a:pPr>
            <a:r>
              <a:rPr lang="pl-PL" dirty="0" smtClean="0">
                <a:solidFill>
                  <a:schemeClr val="bg1"/>
                </a:solidFill>
              </a:rPr>
              <a:t>Maciej </a:t>
            </a:r>
            <a:r>
              <a:rPr lang="pl-PL" dirty="0" err="1" smtClean="0">
                <a:solidFill>
                  <a:schemeClr val="bg1"/>
                </a:solidFill>
              </a:rPr>
              <a:t>Cisiński</a:t>
            </a:r>
            <a:endParaRPr lang="pl-PL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357422" y="714356"/>
            <a:ext cx="5043494" cy="796908"/>
          </a:xfrm>
        </p:spPr>
        <p:txBody>
          <a:bodyPr/>
          <a:lstStyle/>
          <a:p>
            <a:r>
              <a:rPr lang="pl-PL" dirty="0" smtClean="0">
                <a:solidFill>
                  <a:srgbClr val="FFC000"/>
                </a:solidFill>
                <a:latin typeface="Impact" pitchFamily="34" charset="0"/>
              </a:rPr>
              <a:t>Maciej </a:t>
            </a:r>
            <a:r>
              <a:rPr lang="pl-PL" dirty="0" err="1" smtClean="0">
                <a:solidFill>
                  <a:srgbClr val="FFC000"/>
                </a:solidFill>
                <a:latin typeface="Impact" pitchFamily="34" charset="0"/>
              </a:rPr>
              <a:t>Cisiński</a:t>
            </a:r>
            <a:endParaRPr lang="pl-PL" dirty="0">
              <a:solidFill>
                <a:srgbClr val="FFC000"/>
              </a:solidFill>
              <a:latin typeface="Impact" pitchFamily="34" charset="0"/>
            </a:endParaRPr>
          </a:p>
        </p:txBody>
      </p:sp>
      <p:pic>
        <p:nvPicPr>
          <p:cNvPr id="4" name="Symbol zastępczy zawartości 3" descr="IMG_4951 [800x600]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928794" y="2071678"/>
            <a:ext cx="5698519" cy="42872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357422" y="714356"/>
            <a:ext cx="5043494" cy="796908"/>
          </a:xfrm>
        </p:spPr>
        <p:txBody>
          <a:bodyPr/>
          <a:lstStyle/>
          <a:p>
            <a:r>
              <a:rPr lang="pl-PL" dirty="0" smtClean="0">
                <a:solidFill>
                  <a:srgbClr val="FFC000"/>
                </a:solidFill>
                <a:latin typeface="Impact" pitchFamily="34" charset="0"/>
              </a:rPr>
              <a:t>Maciej </a:t>
            </a:r>
            <a:r>
              <a:rPr lang="pl-PL" dirty="0" err="1" smtClean="0">
                <a:solidFill>
                  <a:srgbClr val="FFC000"/>
                </a:solidFill>
                <a:latin typeface="Impact" pitchFamily="34" charset="0"/>
              </a:rPr>
              <a:t>Cisiński</a:t>
            </a:r>
            <a:endParaRPr lang="pl-PL" dirty="0">
              <a:solidFill>
                <a:srgbClr val="FFC000"/>
              </a:solidFill>
              <a:latin typeface="Impact" pitchFamily="34" charset="0"/>
            </a:endParaRPr>
          </a:p>
        </p:txBody>
      </p:sp>
      <p:pic>
        <p:nvPicPr>
          <p:cNvPr id="4" name="Symbol zastępczy zawartości 3" descr="IMG_4951 [800x600]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928794" y="2078377"/>
            <a:ext cx="5698518" cy="42738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357422" y="714356"/>
            <a:ext cx="5043494" cy="796908"/>
          </a:xfrm>
        </p:spPr>
        <p:txBody>
          <a:bodyPr/>
          <a:lstStyle/>
          <a:p>
            <a:r>
              <a:rPr lang="pl-PL" dirty="0" smtClean="0">
                <a:solidFill>
                  <a:srgbClr val="FFC000"/>
                </a:solidFill>
                <a:latin typeface="Impact" pitchFamily="34" charset="0"/>
              </a:rPr>
              <a:t>Maciej </a:t>
            </a:r>
            <a:r>
              <a:rPr lang="pl-PL" dirty="0" err="1" smtClean="0">
                <a:solidFill>
                  <a:srgbClr val="FFC000"/>
                </a:solidFill>
                <a:latin typeface="Impact" pitchFamily="34" charset="0"/>
              </a:rPr>
              <a:t>Cisiński</a:t>
            </a:r>
            <a:endParaRPr lang="pl-PL" dirty="0">
              <a:solidFill>
                <a:srgbClr val="FFC000"/>
              </a:solidFill>
              <a:latin typeface="Impact" pitchFamily="34" charset="0"/>
            </a:endParaRPr>
          </a:p>
        </p:txBody>
      </p:sp>
      <p:pic>
        <p:nvPicPr>
          <p:cNvPr id="4" name="Symbol zastępczy zawartości 3" descr="IMG_4951 [800x600]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979712" y="2132856"/>
            <a:ext cx="5698518" cy="42738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357422" y="714356"/>
            <a:ext cx="5043494" cy="796908"/>
          </a:xfrm>
        </p:spPr>
        <p:txBody>
          <a:bodyPr/>
          <a:lstStyle/>
          <a:p>
            <a:r>
              <a:rPr lang="pl-PL" dirty="0" smtClean="0">
                <a:solidFill>
                  <a:srgbClr val="FFC000"/>
                </a:solidFill>
                <a:latin typeface="Impact" pitchFamily="34" charset="0"/>
              </a:rPr>
              <a:t>Maciej </a:t>
            </a:r>
            <a:r>
              <a:rPr lang="pl-PL" dirty="0" err="1" smtClean="0">
                <a:solidFill>
                  <a:srgbClr val="FFC000"/>
                </a:solidFill>
                <a:latin typeface="Impact" pitchFamily="34" charset="0"/>
              </a:rPr>
              <a:t>Cisiński</a:t>
            </a:r>
            <a:endParaRPr lang="pl-PL" dirty="0">
              <a:solidFill>
                <a:srgbClr val="FFC000"/>
              </a:solidFill>
              <a:latin typeface="Impact" pitchFamily="34" charset="0"/>
            </a:endParaRPr>
          </a:p>
        </p:txBody>
      </p:sp>
      <p:pic>
        <p:nvPicPr>
          <p:cNvPr id="4" name="Symbol zastępczy zawartości 3" descr="IMG_4951 [800x600]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096764" y="2143116"/>
            <a:ext cx="5524538" cy="41434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285984" y="714356"/>
            <a:ext cx="5043494" cy="796908"/>
          </a:xfrm>
        </p:spPr>
        <p:txBody>
          <a:bodyPr/>
          <a:lstStyle/>
          <a:p>
            <a:r>
              <a:rPr lang="pl-PL" dirty="0" smtClean="0">
                <a:solidFill>
                  <a:srgbClr val="FFC000"/>
                </a:solidFill>
                <a:latin typeface="Impact" pitchFamily="34" charset="0"/>
              </a:rPr>
              <a:t>Maciej </a:t>
            </a:r>
            <a:r>
              <a:rPr lang="pl-PL" dirty="0" err="1" smtClean="0">
                <a:solidFill>
                  <a:srgbClr val="FFC000"/>
                </a:solidFill>
                <a:latin typeface="Impact" pitchFamily="34" charset="0"/>
              </a:rPr>
              <a:t>Cisiński</a:t>
            </a:r>
            <a:endParaRPr lang="pl-PL" dirty="0">
              <a:solidFill>
                <a:srgbClr val="FFC000"/>
              </a:solidFill>
              <a:latin typeface="Impact" pitchFamily="34" charset="0"/>
            </a:endParaRPr>
          </a:p>
        </p:txBody>
      </p:sp>
      <p:sp>
        <p:nvSpPr>
          <p:cNvPr id="5" name="Symbol zastępczy zawartości 4"/>
          <p:cNvSpPr>
            <a:spLocks noGrp="1"/>
          </p:cNvSpPr>
          <p:nvPr>
            <p:ph idx="1"/>
          </p:nvPr>
        </p:nvSpPr>
        <p:spPr>
          <a:xfrm>
            <a:off x="428596" y="2071679"/>
            <a:ext cx="8229600" cy="2869489"/>
          </a:xfrm>
        </p:spPr>
        <p:txBody>
          <a:bodyPr>
            <a:normAutofit fontScale="92500" lnSpcReduction="20000"/>
          </a:bodyPr>
          <a:lstStyle/>
          <a:p>
            <a:pPr algn="ctr">
              <a:buNone/>
            </a:pPr>
            <a:r>
              <a:rPr lang="pl-PL" u="sng" dirty="0" smtClean="0">
                <a:solidFill>
                  <a:schemeClr val="bg1"/>
                </a:solidFill>
              </a:rPr>
              <a:t>Najważniejsze osiągnięcia sezonu 2014</a:t>
            </a:r>
          </a:p>
          <a:p>
            <a:pPr>
              <a:buNone/>
            </a:pPr>
            <a:r>
              <a:rPr lang="pl-PL" dirty="0" smtClean="0">
                <a:solidFill>
                  <a:schemeClr val="bg1"/>
                </a:solidFill>
              </a:rPr>
              <a:t>II miejsce w Mistrzostwach Polski Juniorów Młodszych /OOM/ w trójskoku – Wrocław </a:t>
            </a:r>
            <a:br>
              <a:rPr lang="pl-PL" dirty="0" smtClean="0">
                <a:solidFill>
                  <a:schemeClr val="bg1"/>
                </a:solidFill>
              </a:rPr>
            </a:br>
            <a:r>
              <a:rPr lang="pl-PL" dirty="0" smtClean="0">
                <a:solidFill>
                  <a:schemeClr val="bg1"/>
                </a:solidFill>
              </a:rPr>
              <a:t>15 lipiec 2014r.</a:t>
            </a:r>
          </a:p>
          <a:p>
            <a:pPr>
              <a:buNone/>
            </a:pPr>
            <a:r>
              <a:rPr lang="pl-PL" dirty="0" smtClean="0">
                <a:solidFill>
                  <a:schemeClr val="bg1"/>
                </a:solidFill>
              </a:rPr>
              <a:t>VI miejsce w Halowych Mistrzostwach Polski Juniorów Młodszych w trójskoku – Spała </a:t>
            </a:r>
            <a:br>
              <a:rPr lang="pl-PL" dirty="0" smtClean="0">
                <a:solidFill>
                  <a:schemeClr val="bg1"/>
                </a:solidFill>
              </a:rPr>
            </a:br>
            <a:r>
              <a:rPr lang="pl-PL" dirty="0" smtClean="0">
                <a:solidFill>
                  <a:schemeClr val="bg1"/>
                </a:solidFill>
              </a:rPr>
              <a:t>25 stycznia 2014r.</a:t>
            </a:r>
            <a:endParaRPr lang="pl-PL" dirty="0">
              <a:solidFill>
                <a:schemeClr val="bg1"/>
              </a:solidFill>
            </a:endParaRPr>
          </a:p>
        </p:txBody>
      </p:sp>
      <p:sp>
        <p:nvSpPr>
          <p:cNvPr id="4" name="Symbol zastępczy zawartości 4"/>
          <p:cNvSpPr txBox="1">
            <a:spLocks/>
          </p:cNvSpPr>
          <p:nvPr/>
        </p:nvSpPr>
        <p:spPr>
          <a:xfrm>
            <a:off x="539552" y="5085184"/>
            <a:ext cx="8229600" cy="158417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pl-PL" sz="3200" b="0" i="0" u="sng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Rekordy</a:t>
            </a:r>
            <a:r>
              <a:rPr kumimoji="0" lang="pl-PL" sz="3200" b="0" i="0" u="sng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życiowe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pl-PL" sz="3200" baseline="0" dirty="0" smtClean="0">
                <a:solidFill>
                  <a:schemeClr val="bg1"/>
                </a:solidFill>
              </a:rPr>
              <a:t>Trójskok</a:t>
            </a:r>
            <a:r>
              <a:rPr lang="pl-PL" sz="3200" dirty="0" smtClean="0">
                <a:solidFill>
                  <a:schemeClr val="bg1"/>
                </a:solidFill>
              </a:rPr>
              <a:t> – 14,19m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pl-PL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Skok w dal – 6,72m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357422" y="714356"/>
            <a:ext cx="5043494" cy="796908"/>
          </a:xfrm>
        </p:spPr>
        <p:txBody>
          <a:bodyPr/>
          <a:lstStyle/>
          <a:p>
            <a:r>
              <a:rPr lang="pl-PL" dirty="0" smtClean="0">
                <a:solidFill>
                  <a:srgbClr val="FFC000"/>
                </a:solidFill>
                <a:latin typeface="Impact" pitchFamily="34" charset="0"/>
              </a:rPr>
              <a:t>Maciej </a:t>
            </a:r>
            <a:r>
              <a:rPr lang="pl-PL" dirty="0" err="1" smtClean="0">
                <a:solidFill>
                  <a:srgbClr val="FFC000"/>
                </a:solidFill>
                <a:latin typeface="Impact" pitchFamily="34" charset="0"/>
              </a:rPr>
              <a:t>Cisiński</a:t>
            </a:r>
            <a:endParaRPr lang="pl-PL" dirty="0">
              <a:solidFill>
                <a:srgbClr val="FFC000"/>
              </a:solidFill>
              <a:latin typeface="Impact" pitchFamily="34" charset="0"/>
            </a:endParaRPr>
          </a:p>
        </p:txBody>
      </p:sp>
      <p:pic>
        <p:nvPicPr>
          <p:cNvPr id="4" name="Symbol zastępczy zawartości 3" descr="IMG_4951 [800x600]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214942" y="2000240"/>
            <a:ext cx="3215466" cy="42872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Symbol zastępczy zawartości 3" descr="IMG_4951 [800x600]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71604" y="2000240"/>
            <a:ext cx="3215466" cy="42872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285984" y="428604"/>
            <a:ext cx="6500858" cy="796908"/>
          </a:xfrm>
        </p:spPr>
        <p:txBody>
          <a:bodyPr>
            <a:normAutofit fontScale="90000"/>
          </a:bodyPr>
          <a:lstStyle/>
          <a:p>
            <a:r>
              <a:rPr lang="pl-PL" dirty="0" smtClean="0">
                <a:solidFill>
                  <a:srgbClr val="FFC000"/>
                </a:solidFill>
                <a:latin typeface="Impact" pitchFamily="34" charset="0"/>
              </a:rPr>
              <a:t>Zawody Rangi Mistrzowskiej</a:t>
            </a:r>
            <a:br>
              <a:rPr lang="pl-PL" dirty="0" smtClean="0">
                <a:solidFill>
                  <a:srgbClr val="FFC000"/>
                </a:solidFill>
                <a:latin typeface="Impact" pitchFamily="34" charset="0"/>
              </a:rPr>
            </a:br>
            <a:r>
              <a:rPr lang="pl-PL" dirty="0" smtClean="0">
                <a:solidFill>
                  <a:srgbClr val="FFC000"/>
                </a:solidFill>
                <a:latin typeface="Impact" pitchFamily="34" charset="0"/>
              </a:rPr>
              <a:t>Mistrzostwa Polski </a:t>
            </a:r>
            <a:endParaRPr lang="pl-PL" dirty="0">
              <a:solidFill>
                <a:srgbClr val="FFC000"/>
              </a:solidFill>
              <a:latin typeface="Impact" pitchFamily="34" charset="0"/>
            </a:endParaRPr>
          </a:p>
        </p:txBody>
      </p:sp>
      <p:sp>
        <p:nvSpPr>
          <p:cNvPr id="5" name="Symbol zastępczy zawartości 4"/>
          <p:cNvSpPr>
            <a:spLocks noGrp="1"/>
          </p:cNvSpPr>
          <p:nvPr>
            <p:ph idx="1"/>
          </p:nvPr>
        </p:nvSpPr>
        <p:spPr>
          <a:xfrm>
            <a:off x="395536" y="2780928"/>
            <a:ext cx="8229600" cy="3158092"/>
          </a:xfrm>
        </p:spPr>
        <p:txBody>
          <a:bodyPr>
            <a:normAutofit/>
          </a:bodyPr>
          <a:lstStyle/>
          <a:p>
            <a:r>
              <a:rPr lang="pl-PL" dirty="0" smtClean="0">
                <a:solidFill>
                  <a:schemeClr val="bg1"/>
                </a:solidFill>
              </a:rPr>
              <a:t>Młodzieżowe Mistrzostwa Polski – Inowrocław</a:t>
            </a:r>
          </a:p>
          <a:p>
            <a:r>
              <a:rPr lang="pl-PL" dirty="0" smtClean="0">
                <a:solidFill>
                  <a:schemeClr val="bg1"/>
                </a:solidFill>
              </a:rPr>
              <a:t>Ogólnopolska Olimpiada Młodzieży – Wrocław</a:t>
            </a:r>
          </a:p>
          <a:p>
            <a:r>
              <a:rPr lang="pl-PL" dirty="0" smtClean="0">
                <a:solidFill>
                  <a:schemeClr val="bg1"/>
                </a:solidFill>
              </a:rPr>
              <a:t>Mistrzostwa Polski Juniorów - Toruń</a:t>
            </a:r>
          </a:p>
          <a:p>
            <a:r>
              <a:rPr lang="pl-PL" dirty="0" smtClean="0">
                <a:solidFill>
                  <a:schemeClr val="bg1"/>
                </a:solidFill>
              </a:rPr>
              <a:t>Halowe Mistrzostwa Polski Juniorów </a:t>
            </a:r>
            <a:br>
              <a:rPr lang="pl-PL" dirty="0" smtClean="0">
                <a:solidFill>
                  <a:schemeClr val="bg1"/>
                </a:solidFill>
              </a:rPr>
            </a:br>
            <a:r>
              <a:rPr lang="pl-PL" dirty="0" smtClean="0">
                <a:solidFill>
                  <a:schemeClr val="bg1"/>
                </a:solidFill>
              </a:rPr>
              <a:t>i Juniorów Młodszych – Spała</a:t>
            </a:r>
            <a:endParaRPr lang="pl-PL" dirty="0">
              <a:solidFill>
                <a:schemeClr val="bg1"/>
              </a:solidFill>
            </a:endParaRPr>
          </a:p>
        </p:txBody>
      </p:sp>
    </p:spTree>
    <p:custDataLst>
      <p:tags r:id="rId1"/>
    </p:custData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build="allAtOnce"/>
    </p:bld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357422" y="714356"/>
            <a:ext cx="5043494" cy="796908"/>
          </a:xfrm>
        </p:spPr>
        <p:txBody>
          <a:bodyPr/>
          <a:lstStyle/>
          <a:p>
            <a:r>
              <a:rPr lang="pl-PL" dirty="0" smtClean="0">
                <a:solidFill>
                  <a:srgbClr val="FFC000"/>
                </a:solidFill>
                <a:latin typeface="Impact" pitchFamily="34" charset="0"/>
              </a:rPr>
              <a:t>Maciej </a:t>
            </a:r>
            <a:r>
              <a:rPr lang="pl-PL" dirty="0" err="1" smtClean="0">
                <a:solidFill>
                  <a:srgbClr val="FFC000"/>
                </a:solidFill>
                <a:latin typeface="Impact" pitchFamily="34" charset="0"/>
              </a:rPr>
              <a:t>Cisiński</a:t>
            </a:r>
            <a:endParaRPr lang="pl-PL" dirty="0">
              <a:solidFill>
                <a:srgbClr val="FFC000"/>
              </a:solidFill>
              <a:latin typeface="Impact" pitchFamily="34" charset="0"/>
            </a:endParaRPr>
          </a:p>
        </p:txBody>
      </p:sp>
      <p:pic>
        <p:nvPicPr>
          <p:cNvPr id="4" name="Symbol zastępczy zawartości 3" descr="IMG_4951 [800x600]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214942" y="2000240"/>
            <a:ext cx="3215466" cy="42872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Symbol zastępczy zawartości 3" descr="IMG_4951 [800x600]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71604" y="2000240"/>
            <a:ext cx="3215466" cy="42872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357422" y="714356"/>
            <a:ext cx="5043494" cy="796908"/>
          </a:xfrm>
        </p:spPr>
        <p:txBody>
          <a:bodyPr/>
          <a:lstStyle/>
          <a:p>
            <a:r>
              <a:rPr lang="pl-PL" dirty="0" smtClean="0">
                <a:solidFill>
                  <a:srgbClr val="FFC000"/>
                </a:solidFill>
                <a:latin typeface="Impact" pitchFamily="34" charset="0"/>
              </a:rPr>
              <a:t>Maciej </a:t>
            </a:r>
            <a:r>
              <a:rPr lang="pl-PL" dirty="0" err="1" smtClean="0">
                <a:solidFill>
                  <a:srgbClr val="FFC000"/>
                </a:solidFill>
                <a:latin typeface="Impact" pitchFamily="34" charset="0"/>
              </a:rPr>
              <a:t>Cisiński</a:t>
            </a:r>
            <a:endParaRPr lang="pl-PL" dirty="0">
              <a:solidFill>
                <a:srgbClr val="FFC000"/>
              </a:solidFill>
              <a:latin typeface="Impact" pitchFamily="34" charset="0"/>
            </a:endParaRPr>
          </a:p>
        </p:txBody>
      </p:sp>
      <p:pic>
        <p:nvPicPr>
          <p:cNvPr id="4" name="Symbol zastępczy zawartości 3" descr="IMG_4951 [800x600]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14480" y="1917643"/>
            <a:ext cx="5912832" cy="44346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357422" y="714356"/>
            <a:ext cx="5043494" cy="796908"/>
          </a:xfrm>
        </p:spPr>
        <p:txBody>
          <a:bodyPr/>
          <a:lstStyle/>
          <a:p>
            <a:r>
              <a:rPr lang="pl-PL" dirty="0" smtClean="0">
                <a:solidFill>
                  <a:srgbClr val="FFC000"/>
                </a:solidFill>
                <a:latin typeface="Impact" pitchFamily="34" charset="0"/>
              </a:rPr>
              <a:t>Maciej </a:t>
            </a:r>
            <a:r>
              <a:rPr lang="pl-PL" dirty="0" err="1" smtClean="0">
                <a:solidFill>
                  <a:srgbClr val="FFC000"/>
                </a:solidFill>
                <a:latin typeface="Impact" pitchFamily="34" charset="0"/>
              </a:rPr>
              <a:t>Cisiński</a:t>
            </a:r>
            <a:endParaRPr lang="pl-PL" dirty="0">
              <a:solidFill>
                <a:srgbClr val="FFC000"/>
              </a:solidFill>
              <a:latin typeface="Impact" pitchFamily="34" charset="0"/>
            </a:endParaRPr>
          </a:p>
        </p:txBody>
      </p:sp>
      <p:pic>
        <p:nvPicPr>
          <p:cNvPr id="4" name="Symbol zastępczy zawartości 3" descr="IMG_4951 [800x600]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14480" y="1917643"/>
            <a:ext cx="5912832" cy="44346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357422" y="714356"/>
            <a:ext cx="5043494" cy="796908"/>
          </a:xfrm>
        </p:spPr>
        <p:txBody>
          <a:bodyPr/>
          <a:lstStyle/>
          <a:p>
            <a:r>
              <a:rPr lang="pl-PL" dirty="0" smtClean="0">
                <a:solidFill>
                  <a:srgbClr val="FFC000"/>
                </a:solidFill>
                <a:latin typeface="Impact" pitchFamily="34" charset="0"/>
              </a:rPr>
              <a:t>Maciej </a:t>
            </a:r>
            <a:r>
              <a:rPr lang="pl-PL" dirty="0" err="1" smtClean="0">
                <a:solidFill>
                  <a:srgbClr val="FFC000"/>
                </a:solidFill>
                <a:latin typeface="Impact" pitchFamily="34" charset="0"/>
              </a:rPr>
              <a:t>Cisiński</a:t>
            </a:r>
            <a:endParaRPr lang="pl-PL" dirty="0">
              <a:solidFill>
                <a:srgbClr val="FFC000"/>
              </a:solidFill>
              <a:latin typeface="Impact" pitchFamily="34" charset="0"/>
            </a:endParaRPr>
          </a:p>
        </p:txBody>
      </p:sp>
      <p:pic>
        <p:nvPicPr>
          <p:cNvPr id="4" name="Symbol zastępczy zawartości 3" descr="IMG_4951 [800x600]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14480" y="1917643"/>
            <a:ext cx="5912832" cy="44346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285984" y="714356"/>
            <a:ext cx="5043494" cy="796908"/>
          </a:xfrm>
        </p:spPr>
        <p:txBody>
          <a:bodyPr/>
          <a:lstStyle/>
          <a:p>
            <a:r>
              <a:rPr lang="pl-PL" dirty="0" smtClean="0">
                <a:solidFill>
                  <a:srgbClr val="FFC000"/>
                </a:solidFill>
                <a:latin typeface="Impact" pitchFamily="34" charset="0"/>
              </a:rPr>
              <a:t>Gabriela Zawadzka</a:t>
            </a:r>
            <a:endParaRPr lang="pl-PL" dirty="0">
              <a:solidFill>
                <a:srgbClr val="FFC000"/>
              </a:solidFill>
              <a:latin typeface="Impact" pitchFamily="34" charset="0"/>
            </a:endParaRPr>
          </a:p>
        </p:txBody>
      </p:sp>
      <p:pic>
        <p:nvPicPr>
          <p:cNvPr id="4" name="Symbol zastępczy zawartości 3" descr="IMG_4951 [800x600]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43042" y="2071678"/>
            <a:ext cx="6000792" cy="45005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285984" y="714356"/>
            <a:ext cx="5043494" cy="796908"/>
          </a:xfrm>
        </p:spPr>
        <p:txBody>
          <a:bodyPr/>
          <a:lstStyle/>
          <a:p>
            <a:r>
              <a:rPr lang="pl-PL" dirty="0" smtClean="0">
                <a:solidFill>
                  <a:srgbClr val="FFC000"/>
                </a:solidFill>
                <a:latin typeface="Impact" pitchFamily="34" charset="0"/>
              </a:rPr>
              <a:t>Gabriela Zawadzka</a:t>
            </a:r>
            <a:endParaRPr lang="pl-PL" dirty="0">
              <a:solidFill>
                <a:srgbClr val="FFC000"/>
              </a:solidFill>
              <a:latin typeface="Impact" pitchFamily="34" charset="0"/>
            </a:endParaRPr>
          </a:p>
        </p:txBody>
      </p:sp>
      <p:pic>
        <p:nvPicPr>
          <p:cNvPr id="4" name="Symbol zastępczy zawartości 3" descr="IMG_4951 [800x600]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43042" y="2262491"/>
            <a:ext cx="6075791" cy="40475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285984" y="714356"/>
            <a:ext cx="5043494" cy="796908"/>
          </a:xfrm>
        </p:spPr>
        <p:txBody>
          <a:bodyPr/>
          <a:lstStyle/>
          <a:p>
            <a:r>
              <a:rPr lang="pl-PL" dirty="0" smtClean="0">
                <a:solidFill>
                  <a:srgbClr val="FFC000"/>
                </a:solidFill>
                <a:latin typeface="Impact" pitchFamily="34" charset="0"/>
              </a:rPr>
              <a:t>Gabriela Zawadzka</a:t>
            </a:r>
            <a:endParaRPr lang="pl-PL" dirty="0">
              <a:solidFill>
                <a:srgbClr val="FFC000"/>
              </a:solidFill>
              <a:latin typeface="Impact" pitchFamily="34" charset="0"/>
            </a:endParaRPr>
          </a:p>
        </p:txBody>
      </p:sp>
      <p:pic>
        <p:nvPicPr>
          <p:cNvPr id="4" name="Symbol zastępczy zawartości 3" descr="IMG_4951 [800x600]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14480" y="2143116"/>
            <a:ext cx="5929354" cy="44470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285984" y="714356"/>
            <a:ext cx="5043494" cy="796908"/>
          </a:xfrm>
        </p:spPr>
        <p:txBody>
          <a:bodyPr/>
          <a:lstStyle/>
          <a:p>
            <a:r>
              <a:rPr lang="pl-PL" dirty="0" smtClean="0">
                <a:solidFill>
                  <a:srgbClr val="FFC000"/>
                </a:solidFill>
                <a:latin typeface="Impact" pitchFamily="34" charset="0"/>
              </a:rPr>
              <a:t>Gabriela Zawadzka</a:t>
            </a:r>
            <a:endParaRPr lang="pl-PL" dirty="0">
              <a:solidFill>
                <a:srgbClr val="FFC000"/>
              </a:solidFill>
              <a:latin typeface="Impact" pitchFamily="34" charset="0"/>
            </a:endParaRPr>
          </a:p>
        </p:txBody>
      </p:sp>
      <p:pic>
        <p:nvPicPr>
          <p:cNvPr id="4" name="Symbol zastępczy zawartości 3" descr="IMG_4951 [800x600]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786314" y="2071678"/>
            <a:ext cx="3357586" cy="44767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Symbol zastępczy zawartości 3" descr="IMG_4951 [800x600]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42976" y="2071678"/>
            <a:ext cx="3357585" cy="44767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285984" y="714356"/>
            <a:ext cx="5043494" cy="796908"/>
          </a:xfrm>
        </p:spPr>
        <p:txBody>
          <a:bodyPr/>
          <a:lstStyle/>
          <a:p>
            <a:r>
              <a:rPr lang="pl-PL" dirty="0" smtClean="0">
                <a:solidFill>
                  <a:srgbClr val="FFC000"/>
                </a:solidFill>
                <a:latin typeface="Impact" pitchFamily="34" charset="0"/>
              </a:rPr>
              <a:t>Gabriela Zawadzka</a:t>
            </a:r>
            <a:endParaRPr lang="pl-PL" dirty="0">
              <a:solidFill>
                <a:srgbClr val="FFC000"/>
              </a:solidFill>
              <a:latin typeface="Impact" pitchFamily="34" charset="0"/>
            </a:endParaRPr>
          </a:p>
        </p:txBody>
      </p:sp>
      <p:sp>
        <p:nvSpPr>
          <p:cNvPr id="5" name="Symbol zastępczy zawartości 4"/>
          <p:cNvSpPr>
            <a:spLocks noGrp="1"/>
          </p:cNvSpPr>
          <p:nvPr>
            <p:ph idx="1"/>
          </p:nvPr>
        </p:nvSpPr>
        <p:spPr>
          <a:xfrm>
            <a:off x="428596" y="2071679"/>
            <a:ext cx="8229600" cy="2869489"/>
          </a:xfrm>
        </p:spPr>
        <p:txBody>
          <a:bodyPr>
            <a:normAutofit fontScale="92500"/>
          </a:bodyPr>
          <a:lstStyle/>
          <a:p>
            <a:pPr algn="ctr">
              <a:buNone/>
            </a:pPr>
            <a:r>
              <a:rPr lang="pl-PL" u="sng" dirty="0" smtClean="0">
                <a:solidFill>
                  <a:schemeClr val="bg1"/>
                </a:solidFill>
              </a:rPr>
              <a:t>Najważniejsze osiągnięcia sezonu 2014</a:t>
            </a:r>
          </a:p>
          <a:p>
            <a:pPr>
              <a:buNone/>
            </a:pPr>
            <a:r>
              <a:rPr lang="pl-PL" dirty="0" smtClean="0">
                <a:solidFill>
                  <a:schemeClr val="bg1"/>
                </a:solidFill>
              </a:rPr>
              <a:t>VII miejsce w Młodzieżowych Mistrzostwach Polski </a:t>
            </a:r>
            <a:br>
              <a:rPr lang="pl-PL" dirty="0" smtClean="0">
                <a:solidFill>
                  <a:schemeClr val="bg1"/>
                </a:solidFill>
              </a:rPr>
            </a:br>
            <a:r>
              <a:rPr lang="pl-PL" dirty="0" smtClean="0">
                <a:solidFill>
                  <a:schemeClr val="bg1"/>
                </a:solidFill>
              </a:rPr>
              <a:t>w  trójskoku – Inowrocław 30 sierpień 2014r.</a:t>
            </a:r>
          </a:p>
          <a:p>
            <a:pPr>
              <a:buNone/>
            </a:pPr>
            <a:r>
              <a:rPr lang="pl-PL" dirty="0" smtClean="0">
                <a:solidFill>
                  <a:schemeClr val="bg1"/>
                </a:solidFill>
              </a:rPr>
              <a:t>VII miejsce w Młodzieżowych Mistrzostwach Polski </a:t>
            </a:r>
            <a:br>
              <a:rPr lang="pl-PL" dirty="0" smtClean="0">
                <a:solidFill>
                  <a:schemeClr val="bg1"/>
                </a:solidFill>
              </a:rPr>
            </a:br>
            <a:r>
              <a:rPr lang="pl-PL" dirty="0" smtClean="0">
                <a:solidFill>
                  <a:schemeClr val="bg1"/>
                </a:solidFill>
              </a:rPr>
              <a:t>w  skoku w dal – Inowrocław 30 sierpień 2014r.</a:t>
            </a:r>
          </a:p>
        </p:txBody>
      </p:sp>
      <p:sp>
        <p:nvSpPr>
          <p:cNvPr id="4" name="Symbol zastępczy zawartości 4"/>
          <p:cNvSpPr txBox="1">
            <a:spLocks/>
          </p:cNvSpPr>
          <p:nvPr/>
        </p:nvSpPr>
        <p:spPr>
          <a:xfrm>
            <a:off x="539552" y="5085184"/>
            <a:ext cx="8229600" cy="158417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pl-PL" sz="3200" b="0" i="0" u="sng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Rekordy</a:t>
            </a:r>
            <a:r>
              <a:rPr kumimoji="0" lang="pl-PL" sz="3200" b="0" i="0" u="sng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życiowe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pl-PL" sz="3200" baseline="0" dirty="0" smtClean="0">
                <a:solidFill>
                  <a:schemeClr val="bg1"/>
                </a:solidFill>
              </a:rPr>
              <a:t>Trójskok</a:t>
            </a:r>
            <a:r>
              <a:rPr lang="pl-PL" sz="3200" dirty="0" smtClean="0">
                <a:solidFill>
                  <a:schemeClr val="bg1"/>
                </a:solidFill>
              </a:rPr>
              <a:t> – 12,37m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pl-PL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Skok w dal – 5,65m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285984" y="714356"/>
            <a:ext cx="5043494" cy="796908"/>
          </a:xfrm>
        </p:spPr>
        <p:txBody>
          <a:bodyPr/>
          <a:lstStyle/>
          <a:p>
            <a:r>
              <a:rPr lang="pl-PL" dirty="0" smtClean="0">
                <a:solidFill>
                  <a:srgbClr val="FFC000"/>
                </a:solidFill>
                <a:latin typeface="Impact" pitchFamily="34" charset="0"/>
              </a:rPr>
              <a:t>Gabriela Zawadzka</a:t>
            </a:r>
            <a:endParaRPr lang="pl-PL" dirty="0">
              <a:solidFill>
                <a:srgbClr val="FFC000"/>
              </a:solidFill>
              <a:latin typeface="Impact" pitchFamily="34" charset="0"/>
            </a:endParaRPr>
          </a:p>
        </p:txBody>
      </p:sp>
      <p:pic>
        <p:nvPicPr>
          <p:cNvPr id="4" name="Symbol zastępczy zawartości 3" descr="IMG_4951 [800x600]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786314" y="2071678"/>
            <a:ext cx="3357586" cy="44767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Symbol zastępczy zawartości 3" descr="IMG_4951 [800x600]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42976" y="2071678"/>
            <a:ext cx="3357585" cy="44767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285984" y="428604"/>
            <a:ext cx="6500858" cy="796908"/>
          </a:xfrm>
        </p:spPr>
        <p:txBody>
          <a:bodyPr>
            <a:normAutofit fontScale="90000"/>
          </a:bodyPr>
          <a:lstStyle/>
          <a:p>
            <a:r>
              <a:rPr lang="pl-PL" dirty="0" smtClean="0">
                <a:solidFill>
                  <a:srgbClr val="FFC000"/>
                </a:solidFill>
                <a:latin typeface="Impact" pitchFamily="34" charset="0"/>
              </a:rPr>
              <a:t>Mistrzostwa Polski Juniorów</a:t>
            </a:r>
            <a:endParaRPr lang="pl-PL" dirty="0">
              <a:solidFill>
                <a:srgbClr val="FFC000"/>
              </a:solidFill>
              <a:latin typeface="Impact" pitchFamily="34" charset="0"/>
            </a:endParaRPr>
          </a:p>
        </p:txBody>
      </p:sp>
      <p:sp>
        <p:nvSpPr>
          <p:cNvPr id="5" name="Symbol zastępczy zawartości 4"/>
          <p:cNvSpPr>
            <a:spLocks noGrp="1"/>
          </p:cNvSpPr>
          <p:nvPr>
            <p:ph idx="1"/>
          </p:nvPr>
        </p:nvSpPr>
        <p:spPr>
          <a:xfrm>
            <a:off x="4788024" y="2071678"/>
            <a:ext cx="3870172" cy="928694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pl-PL" dirty="0" smtClean="0">
                <a:solidFill>
                  <a:schemeClr val="bg1"/>
                </a:solidFill>
              </a:rPr>
              <a:t>Toruń, 28.06.2014r</a:t>
            </a: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</p:txBody>
      </p:sp>
      <p:pic>
        <p:nvPicPr>
          <p:cNvPr id="7" name="Obraz 6" descr="IMG_4622 [800x600]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75656" y="2204864"/>
            <a:ext cx="3000396" cy="40005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Symbol zastępczy zawartości 4"/>
          <p:cNvSpPr txBox="1">
            <a:spLocks/>
          </p:cNvSpPr>
          <p:nvPr/>
        </p:nvSpPr>
        <p:spPr>
          <a:xfrm>
            <a:off x="4357686" y="3214686"/>
            <a:ext cx="4000528" cy="27146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pl-PL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Justyna Konior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pl-PL" sz="3200" dirty="0" smtClean="0">
                <a:solidFill>
                  <a:schemeClr val="bg1"/>
                </a:solidFill>
              </a:rPr>
              <a:t>medal brązowy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pl-PL" sz="3200" dirty="0" smtClean="0">
                <a:solidFill>
                  <a:schemeClr val="bg1"/>
                </a:solidFill>
              </a:rPr>
              <a:t>s</a:t>
            </a:r>
            <a:r>
              <a:rPr kumimoji="0" lang="pl-PL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kok wzwyż 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pl-PL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170cm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pl-PL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" presetClass="exit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build="allAtOnce"/>
      <p:bldP spid="8" grpId="0"/>
      <p:bldP spid="8" grpId="1"/>
    </p:bld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285984" y="714356"/>
            <a:ext cx="5043494" cy="796908"/>
          </a:xfrm>
        </p:spPr>
        <p:txBody>
          <a:bodyPr/>
          <a:lstStyle/>
          <a:p>
            <a:r>
              <a:rPr lang="pl-PL" dirty="0" smtClean="0">
                <a:solidFill>
                  <a:srgbClr val="FFC000"/>
                </a:solidFill>
                <a:latin typeface="Impact" pitchFamily="34" charset="0"/>
              </a:rPr>
              <a:t>Gabriela Zawadzka</a:t>
            </a:r>
            <a:endParaRPr lang="pl-PL" dirty="0">
              <a:solidFill>
                <a:srgbClr val="FFC000"/>
              </a:solidFill>
              <a:latin typeface="Impact" pitchFamily="34" charset="0"/>
            </a:endParaRPr>
          </a:p>
        </p:txBody>
      </p:sp>
      <p:pic>
        <p:nvPicPr>
          <p:cNvPr id="6" name="MVI_5643.MOV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1835696" y="1916832"/>
            <a:ext cx="6120680" cy="45905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285984" y="714356"/>
            <a:ext cx="5043494" cy="796908"/>
          </a:xfrm>
        </p:spPr>
        <p:txBody>
          <a:bodyPr/>
          <a:lstStyle/>
          <a:p>
            <a:r>
              <a:rPr lang="pl-PL" dirty="0" smtClean="0">
                <a:solidFill>
                  <a:srgbClr val="FFC000"/>
                </a:solidFill>
                <a:latin typeface="Impact" pitchFamily="34" charset="0"/>
              </a:rPr>
              <a:t>Gabriela Zawadzka</a:t>
            </a:r>
            <a:endParaRPr lang="pl-PL" dirty="0">
              <a:solidFill>
                <a:srgbClr val="FFC000"/>
              </a:solidFill>
              <a:latin typeface="Impact" pitchFamily="34" charset="0"/>
            </a:endParaRPr>
          </a:p>
        </p:txBody>
      </p:sp>
      <p:pic>
        <p:nvPicPr>
          <p:cNvPr id="4" name="Symbol zastępczy zawartości 3" descr="IMG_4951 [800x600]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42976" y="2000240"/>
            <a:ext cx="3286148" cy="43815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Symbol zastępczy zawartości 3" descr="IMG_4951 [800x600]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57752" y="2000240"/>
            <a:ext cx="3286148" cy="43815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285984" y="714356"/>
            <a:ext cx="5043494" cy="796908"/>
          </a:xfrm>
        </p:spPr>
        <p:txBody>
          <a:bodyPr/>
          <a:lstStyle/>
          <a:p>
            <a:r>
              <a:rPr lang="pl-PL" dirty="0" smtClean="0">
                <a:solidFill>
                  <a:srgbClr val="FFC000"/>
                </a:solidFill>
                <a:latin typeface="Impact" pitchFamily="34" charset="0"/>
              </a:rPr>
              <a:t>Gabriela Zawadzka</a:t>
            </a:r>
            <a:endParaRPr lang="pl-PL" dirty="0">
              <a:solidFill>
                <a:srgbClr val="FFC000"/>
              </a:solidFill>
              <a:latin typeface="Impact" pitchFamily="34" charset="0"/>
            </a:endParaRPr>
          </a:p>
        </p:txBody>
      </p:sp>
      <p:pic>
        <p:nvPicPr>
          <p:cNvPr id="4" name="Symbol zastępczy zawartości 3" descr="IMG_4951 [800x600]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14480" y="2005260"/>
            <a:ext cx="6024393" cy="45182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357422" y="714356"/>
            <a:ext cx="5043494" cy="796908"/>
          </a:xfrm>
        </p:spPr>
        <p:txBody>
          <a:bodyPr/>
          <a:lstStyle/>
          <a:p>
            <a:r>
              <a:rPr lang="pl-PL" dirty="0" smtClean="0">
                <a:solidFill>
                  <a:srgbClr val="FFC000"/>
                </a:solidFill>
                <a:latin typeface="Impact" pitchFamily="34" charset="0"/>
              </a:rPr>
              <a:t>Justyna Konior</a:t>
            </a:r>
            <a:endParaRPr lang="pl-PL" dirty="0">
              <a:solidFill>
                <a:srgbClr val="FFC000"/>
              </a:solidFill>
              <a:latin typeface="Impact" pitchFamily="34" charset="0"/>
            </a:endParaRPr>
          </a:p>
        </p:txBody>
      </p:sp>
      <p:pic>
        <p:nvPicPr>
          <p:cNvPr id="4" name="Symbol zastępczy zawartości 3" descr="IMG_4951 [800x600]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071802" y="1928802"/>
            <a:ext cx="3504927" cy="46732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357422" y="714356"/>
            <a:ext cx="5043494" cy="796908"/>
          </a:xfrm>
        </p:spPr>
        <p:txBody>
          <a:bodyPr/>
          <a:lstStyle/>
          <a:p>
            <a:r>
              <a:rPr lang="pl-PL" dirty="0" smtClean="0">
                <a:solidFill>
                  <a:srgbClr val="FFC000"/>
                </a:solidFill>
                <a:latin typeface="Impact" pitchFamily="34" charset="0"/>
              </a:rPr>
              <a:t>Justyna Konior</a:t>
            </a:r>
            <a:endParaRPr lang="pl-PL" dirty="0">
              <a:solidFill>
                <a:srgbClr val="FFC000"/>
              </a:solidFill>
              <a:latin typeface="Impact" pitchFamily="34" charset="0"/>
            </a:endParaRPr>
          </a:p>
        </p:txBody>
      </p:sp>
      <p:pic>
        <p:nvPicPr>
          <p:cNvPr id="4" name="Symbol zastępczy zawartości 3" descr="IMG_4951 [800x600]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051720" y="1988840"/>
            <a:ext cx="5688632" cy="42664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pole tekstowe 4"/>
          <p:cNvSpPr txBox="1"/>
          <p:nvPr/>
        </p:nvSpPr>
        <p:spPr>
          <a:xfrm>
            <a:off x="7164288" y="692696"/>
            <a:ext cx="16561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400" b="1" dirty="0" smtClean="0">
                <a:solidFill>
                  <a:schemeClr val="bg1"/>
                </a:solidFill>
              </a:rPr>
              <a:t>2009</a:t>
            </a:r>
            <a:endParaRPr lang="pl-PL" sz="4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357422" y="714356"/>
            <a:ext cx="5043494" cy="796908"/>
          </a:xfrm>
        </p:spPr>
        <p:txBody>
          <a:bodyPr/>
          <a:lstStyle/>
          <a:p>
            <a:r>
              <a:rPr lang="pl-PL" dirty="0" smtClean="0">
                <a:solidFill>
                  <a:srgbClr val="FFC000"/>
                </a:solidFill>
                <a:latin typeface="Impact" pitchFamily="34" charset="0"/>
              </a:rPr>
              <a:t>Justyna Konior</a:t>
            </a:r>
            <a:endParaRPr lang="pl-PL" dirty="0">
              <a:solidFill>
                <a:srgbClr val="FFC000"/>
              </a:solidFill>
              <a:latin typeface="Impact" pitchFamily="34" charset="0"/>
            </a:endParaRPr>
          </a:p>
        </p:txBody>
      </p:sp>
      <p:pic>
        <p:nvPicPr>
          <p:cNvPr id="4" name="Symbol zastępczy zawartości 3" descr="IMG_4951 [800x600]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907704" y="2060848"/>
            <a:ext cx="5688630" cy="42664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pole tekstowe 5"/>
          <p:cNvSpPr txBox="1"/>
          <p:nvPr/>
        </p:nvSpPr>
        <p:spPr>
          <a:xfrm>
            <a:off x="1979712" y="5805264"/>
            <a:ext cx="12961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 smtClean="0">
                <a:solidFill>
                  <a:schemeClr val="tx2"/>
                </a:solidFill>
              </a:rPr>
              <a:t>149cm</a:t>
            </a:r>
            <a:endParaRPr lang="pl-PL" sz="2400" b="1" dirty="0">
              <a:solidFill>
                <a:schemeClr val="tx2"/>
              </a:solidFill>
            </a:endParaRPr>
          </a:p>
        </p:txBody>
      </p:sp>
      <p:sp>
        <p:nvSpPr>
          <p:cNvPr id="7" name="pole tekstowe 6"/>
          <p:cNvSpPr txBox="1"/>
          <p:nvPr/>
        </p:nvSpPr>
        <p:spPr>
          <a:xfrm>
            <a:off x="7164288" y="692696"/>
            <a:ext cx="16561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400" b="1" dirty="0" smtClean="0">
                <a:solidFill>
                  <a:schemeClr val="bg1"/>
                </a:solidFill>
              </a:rPr>
              <a:t>2009</a:t>
            </a:r>
            <a:endParaRPr lang="pl-PL" sz="4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7" grpId="0"/>
    </p:bld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357422" y="714356"/>
            <a:ext cx="5043494" cy="796908"/>
          </a:xfrm>
        </p:spPr>
        <p:txBody>
          <a:bodyPr/>
          <a:lstStyle/>
          <a:p>
            <a:r>
              <a:rPr lang="pl-PL" dirty="0" smtClean="0">
                <a:solidFill>
                  <a:srgbClr val="FFC000"/>
                </a:solidFill>
                <a:latin typeface="Impact" pitchFamily="34" charset="0"/>
              </a:rPr>
              <a:t>Justyna Konior</a:t>
            </a:r>
            <a:endParaRPr lang="pl-PL" dirty="0">
              <a:solidFill>
                <a:srgbClr val="FFC000"/>
              </a:solidFill>
              <a:latin typeface="Impact" pitchFamily="34" charset="0"/>
            </a:endParaRPr>
          </a:p>
        </p:txBody>
      </p:sp>
      <p:pic>
        <p:nvPicPr>
          <p:cNvPr id="4" name="Symbol zastępczy zawartości 3" descr="IMG_4951 [800x600]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051720" y="2132856"/>
            <a:ext cx="5688630" cy="42664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pole tekstowe 5"/>
          <p:cNvSpPr txBox="1"/>
          <p:nvPr/>
        </p:nvSpPr>
        <p:spPr>
          <a:xfrm>
            <a:off x="2123728" y="5805264"/>
            <a:ext cx="12961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 smtClean="0">
                <a:solidFill>
                  <a:schemeClr val="bg1"/>
                </a:solidFill>
              </a:rPr>
              <a:t>164cm</a:t>
            </a:r>
            <a:endParaRPr lang="pl-PL" sz="2400" b="1" dirty="0">
              <a:solidFill>
                <a:schemeClr val="bg1"/>
              </a:solidFill>
            </a:endParaRPr>
          </a:p>
        </p:txBody>
      </p:sp>
      <p:sp>
        <p:nvSpPr>
          <p:cNvPr id="7" name="pole tekstowe 6"/>
          <p:cNvSpPr txBox="1"/>
          <p:nvPr/>
        </p:nvSpPr>
        <p:spPr>
          <a:xfrm>
            <a:off x="7164288" y="692696"/>
            <a:ext cx="16561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400" b="1" dirty="0" smtClean="0">
                <a:solidFill>
                  <a:schemeClr val="bg1"/>
                </a:solidFill>
              </a:rPr>
              <a:t>2010</a:t>
            </a:r>
            <a:endParaRPr lang="pl-PL" sz="4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7" grpId="0"/>
    </p:bld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285984" y="714356"/>
            <a:ext cx="5043494" cy="796908"/>
          </a:xfrm>
        </p:spPr>
        <p:txBody>
          <a:bodyPr/>
          <a:lstStyle/>
          <a:p>
            <a:r>
              <a:rPr lang="pl-PL" dirty="0" smtClean="0">
                <a:solidFill>
                  <a:srgbClr val="FFC000"/>
                </a:solidFill>
                <a:latin typeface="Impact" pitchFamily="34" charset="0"/>
              </a:rPr>
              <a:t>Justyna Konior</a:t>
            </a:r>
            <a:endParaRPr lang="pl-PL" dirty="0">
              <a:solidFill>
                <a:srgbClr val="FFC000"/>
              </a:solidFill>
              <a:latin typeface="Impact" pitchFamily="34" charset="0"/>
            </a:endParaRPr>
          </a:p>
        </p:txBody>
      </p:sp>
      <p:sp>
        <p:nvSpPr>
          <p:cNvPr id="5" name="Symbol zastępczy zawartości 4"/>
          <p:cNvSpPr>
            <a:spLocks noGrp="1"/>
          </p:cNvSpPr>
          <p:nvPr>
            <p:ph idx="1"/>
          </p:nvPr>
        </p:nvSpPr>
        <p:spPr>
          <a:xfrm>
            <a:off x="428596" y="2071679"/>
            <a:ext cx="8229600" cy="781257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pl-PL" u="sng" dirty="0" smtClean="0">
                <a:solidFill>
                  <a:schemeClr val="bg1"/>
                </a:solidFill>
              </a:rPr>
              <a:t>Najważniejsze osiągnięcia 2010</a:t>
            </a:r>
          </a:p>
        </p:txBody>
      </p:sp>
      <p:sp>
        <p:nvSpPr>
          <p:cNvPr id="7" name="Symbol zastępczy zawartości 4"/>
          <p:cNvSpPr txBox="1">
            <a:spLocks/>
          </p:cNvSpPr>
          <p:nvPr/>
        </p:nvSpPr>
        <p:spPr>
          <a:xfrm>
            <a:off x="395536" y="3068960"/>
            <a:ext cx="8229600" cy="781257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pl-PL" sz="3200" dirty="0" smtClean="0">
                <a:solidFill>
                  <a:schemeClr val="bg1"/>
                </a:solidFill>
              </a:rPr>
              <a:t>Mistrzostwa Polski Młodzików – Toruń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pl-PL" sz="3200" noProof="0" dirty="0" smtClean="0">
                <a:solidFill>
                  <a:schemeClr val="bg1"/>
                </a:solidFill>
              </a:rPr>
              <a:t>4 miejsce – skok wzwyż – 162cm</a:t>
            </a:r>
            <a:endParaRPr kumimoji="0" lang="pl-PL" sz="3200" b="0" i="0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Symbol zastępczy zawartości 4"/>
          <p:cNvSpPr txBox="1">
            <a:spLocks/>
          </p:cNvSpPr>
          <p:nvPr/>
        </p:nvSpPr>
        <p:spPr>
          <a:xfrm>
            <a:off x="467544" y="4869160"/>
            <a:ext cx="8229600" cy="7812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pl-PL" sz="3200" b="0" i="0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Symbol zastępczy zawartości 4"/>
          <p:cNvSpPr txBox="1">
            <a:spLocks/>
          </p:cNvSpPr>
          <p:nvPr/>
        </p:nvSpPr>
        <p:spPr>
          <a:xfrm>
            <a:off x="467544" y="5733256"/>
            <a:ext cx="8229600" cy="7812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pl-PL" sz="3200" b="0" i="0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2" name="Symbol zastępczy zawartości 4"/>
          <p:cNvSpPr txBox="1">
            <a:spLocks/>
          </p:cNvSpPr>
          <p:nvPr/>
        </p:nvSpPr>
        <p:spPr>
          <a:xfrm>
            <a:off x="539552" y="5013176"/>
            <a:ext cx="8229600" cy="1224136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pl-PL" sz="3200" dirty="0" smtClean="0">
                <a:solidFill>
                  <a:schemeClr val="bg1"/>
                </a:solidFill>
              </a:rPr>
              <a:t>Mistrzostwa Małopolski Młodzików – Kraków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pl-PL" sz="3200" noProof="0" dirty="0" smtClean="0">
                <a:solidFill>
                  <a:schemeClr val="bg1"/>
                </a:solidFill>
              </a:rPr>
              <a:t>Złoty medal – skok wzwyż – 164cm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pl-PL" sz="3200" b="0" i="0" strike="noStrike" kern="1200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Brązowy medal – pchnięcie kulą – 9,10m</a:t>
            </a:r>
            <a:endParaRPr kumimoji="0" lang="pl-PL" sz="3200" b="0" i="0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pole tekstowe 7"/>
          <p:cNvSpPr txBox="1"/>
          <p:nvPr/>
        </p:nvSpPr>
        <p:spPr>
          <a:xfrm>
            <a:off x="7164288" y="692696"/>
            <a:ext cx="16561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400" b="1" dirty="0" smtClean="0">
                <a:solidFill>
                  <a:schemeClr val="bg1"/>
                </a:solidFill>
              </a:rPr>
              <a:t>2010</a:t>
            </a:r>
            <a:endParaRPr lang="pl-PL" sz="4400" b="1" dirty="0">
              <a:solidFill>
                <a:schemeClr val="bg1"/>
              </a:solidFill>
            </a:endParaRPr>
          </a:p>
        </p:txBody>
      </p:sp>
      <p:sp>
        <p:nvSpPr>
          <p:cNvPr id="9" name="Symbol zastępczy zawartości 4"/>
          <p:cNvSpPr txBox="1">
            <a:spLocks/>
          </p:cNvSpPr>
          <p:nvPr/>
        </p:nvSpPr>
        <p:spPr>
          <a:xfrm>
            <a:off x="467544" y="4077072"/>
            <a:ext cx="8229600" cy="781257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pl-PL" sz="3200" dirty="0" smtClean="0">
                <a:solidFill>
                  <a:schemeClr val="bg1"/>
                </a:solidFill>
              </a:rPr>
              <a:t>Mistrzostwa Międzywojewódzkie Młodzików – Rzeszów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pl-PL" sz="3200" noProof="0" dirty="0" smtClean="0">
                <a:solidFill>
                  <a:schemeClr val="bg1"/>
                </a:solidFill>
              </a:rPr>
              <a:t>Brązowy medal – skok wzwyż – 144cm</a:t>
            </a:r>
            <a:endParaRPr kumimoji="0" lang="pl-PL" sz="3200" b="0" i="0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7" grpId="0"/>
      <p:bldP spid="12" grpId="0"/>
      <p:bldP spid="9" grpId="0"/>
    </p:bld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357422" y="714356"/>
            <a:ext cx="5043494" cy="796908"/>
          </a:xfrm>
        </p:spPr>
        <p:txBody>
          <a:bodyPr/>
          <a:lstStyle/>
          <a:p>
            <a:r>
              <a:rPr lang="pl-PL" dirty="0" smtClean="0">
                <a:solidFill>
                  <a:srgbClr val="FFC000"/>
                </a:solidFill>
                <a:latin typeface="Impact" pitchFamily="34" charset="0"/>
              </a:rPr>
              <a:t>Justyna Konior</a:t>
            </a:r>
            <a:endParaRPr lang="pl-PL" dirty="0">
              <a:solidFill>
                <a:srgbClr val="FFC000"/>
              </a:solidFill>
              <a:latin typeface="Impact" pitchFamily="34" charset="0"/>
            </a:endParaRPr>
          </a:p>
        </p:txBody>
      </p:sp>
      <p:pic>
        <p:nvPicPr>
          <p:cNvPr id="4" name="Symbol zastępczy zawartości 3" descr="IMG_4951 [800x600]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051720" y="2132856"/>
            <a:ext cx="5688630" cy="42664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pole tekstowe 6"/>
          <p:cNvSpPr txBox="1"/>
          <p:nvPr/>
        </p:nvSpPr>
        <p:spPr>
          <a:xfrm>
            <a:off x="7164288" y="692696"/>
            <a:ext cx="16561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400" b="1" dirty="0" smtClean="0">
                <a:solidFill>
                  <a:schemeClr val="bg1"/>
                </a:solidFill>
              </a:rPr>
              <a:t>2010</a:t>
            </a:r>
            <a:endParaRPr lang="pl-PL" sz="4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357422" y="714356"/>
            <a:ext cx="5043494" cy="796908"/>
          </a:xfrm>
        </p:spPr>
        <p:txBody>
          <a:bodyPr/>
          <a:lstStyle/>
          <a:p>
            <a:r>
              <a:rPr lang="pl-PL" dirty="0" smtClean="0">
                <a:solidFill>
                  <a:srgbClr val="FFC000"/>
                </a:solidFill>
                <a:latin typeface="Impact" pitchFamily="34" charset="0"/>
              </a:rPr>
              <a:t>Justyna Konior</a:t>
            </a:r>
            <a:endParaRPr lang="pl-PL" dirty="0">
              <a:solidFill>
                <a:srgbClr val="FFC000"/>
              </a:solidFill>
              <a:latin typeface="Impact" pitchFamily="34" charset="0"/>
            </a:endParaRPr>
          </a:p>
        </p:txBody>
      </p:sp>
      <p:sp>
        <p:nvSpPr>
          <p:cNvPr id="7" name="pole tekstowe 6"/>
          <p:cNvSpPr txBox="1"/>
          <p:nvPr/>
        </p:nvSpPr>
        <p:spPr>
          <a:xfrm>
            <a:off x="7164288" y="692696"/>
            <a:ext cx="16561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400" b="1" dirty="0" smtClean="0">
                <a:solidFill>
                  <a:schemeClr val="bg1"/>
                </a:solidFill>
              </a:rPr>
              <a:t>2010</a:t>
            </a:r>
            <a:endParaRPr lang="pl-PL" sz="4400" b="1" dirty="0">
              <a:solidFill>
                <a:schemeClr val="bg1"/>
              </a:solidFill>
            </a:endParaRPr>
          </a:p>
        </p:txBody>
      </p:sp>
      <p:sp>
        <p:nvSpPr>
          <p:cNvPr id="8" name="Symbol zastępczy zawartości 7"/>
          <p:cNvSpPr>
            <a:spLocks noGrp="1"/>
          </p:cNvSpPr>
          <p:nvPr>
            <p:ph idx="1"/>
          </p:nvPr>
        </p:nvSpPr>
        <p:spPr>
          <a:xfrm>
            <a:off x="1619672" y="2852936"/>
            <a:ext cx="5987008" cy="2332856"/>
          </a:xfrm>
        </p:spPr>
        <p:txBody>
          <a:bodyPr/>
          <a:lstStyle/>
          <a:p>
            <a:pPr>
              <a:buNone/>
            </a:pPr>
            <a:endParaRPr lang="pl-PL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285984" y="428604"/>
            <a:ext cx="6500858" cy="796908"/>
          </a:xfrm>
        </p:spPr>
        <p:txBody>
          <a:bodyPr>
            <a:normAutofit fontScale="90000"/>
          </a:bodyPr>
          <a:lstStyle/>
          <a:p>
            <a:r>
              <a:rPr lang="pl-PL" dirty="0" smtClean="0">
                <a:solidFill>
                  <a:srgbClr val="FFC000"/>
                </a:solidFill>
                <a:latin typeface="Impact" pitchFamily="34" charset="0"/>
              </a:rPr>
              <a:t>Mistrzostwa Polski Juniorów</a:t>
            </a:r>
            <a:endParaRPr lang="pl-PL" dirty="0">
              <a:solidFill>
                <a:srgbClr val="FFC000"/>
              </a:solidFill>
              <a:latin typeface="Impact" pitchFamily="34" charset="0"/>
            </a:endParaRPr>
          </a:p>
        </p:txBody>
      </p:sp>
      <p:sp>
        <p:nvSpPr>
          <p:cNvPr id="4" name="Symbol zastępczy zawartości 4"/>
          <p:cNvSpPr txBox="1">
            <a:spLocks/>
          </p:cNvSpPr>
          <p:nvPr/>
        </p:nvSpPr>
        <p:spPr>
          <a:xfrm>
            <a:off x="428596" y="2928934"/>
            <a:ext cx="8229600" cy="35004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0" name="Obraz 9" descr="IMG_451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652120" y="2132856"/>
            <a:ext cx="3042920" cy="40572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Obraz 10" descr="IMG_451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3568" y="2636912"/>
            <a:ext cx="4699104" cy="35243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357422" y="714356"/>
            <a:ext cx="5043494" cy="796908"/>
          </a:xfrm>
        </p:spPr>
        <p:txBody>
          <a:bodyPr/>
          <a:lstStyle/>
          <a:p>
            <a:r>
              <a:rPr lang="pl-PL" dirty="0" smtClean="0">
                <a:solidFill>
                  <a:srgbClr val="FFC000"/>
                </a:solidFill>
                <a:latin typeface="Impact" pitchFamily="34" charset="0"/>
              </a:rPr>
              <a:t>Justyna Konior</a:t>
            </a:r>
            <a:endParaRPr lang="pl-PL" dirty="0">
              <a:solidFill>
                <a:srgbClr val="FFC000"/>
              </a:solidFill>
              <a:latin typeface="Impact" pitchFamily="34" charset="0"/>
            </a:endParaRPr>
          </a:p>
        </p:txBody>
      </p:sp>
      <p:pic>
        <p:nvPicPr>
          <p:cNvPr id="4" name="Symbol zastępczy zawartości 3" descr="IMG_4951 [800x600]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67544" y="2420888"/>
            <a:ext cx="4516253" cy="33871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Symbol zastępczy zawartości 3" descr="IMG_4951 [800x600]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92080" y="2420888"/>
            <a:ext cx="3199854" cy="23998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pole tekstowe 8"/>
          <p:cNvSpPr txBox="1"/>
          <p:nvPr/>
        </p:nvSpPr>
        <p:spPr>
          <a:xfrm>
            <a:off x="611560" y="5301208"/>
            <a:ext cx="12961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 smtClean="0">
                <a:solidFill>
                  <a:schemeClr val="bg1"/>
                </a:solidFill>
              </a:rPr>
              <a:t>165cm</a:t>
            </a:r>
            <a:endParaRPr lang="pl-PL" sz="2400" b="1" dirty="0">
              <a:solidFill>
                <a:schemeClr val="bg1"/>
              </a:solidFill>
            </a:endParaRPr>
          </a:p>
        </p:txBody>
      </p:sp>
      <p:sp>
        <p:nvSpPr>
          <p:cNvPr id="7" name="pole tekstowe 6"/>
          <p:cNvSpPr txBox="1"/>
          <p:nvPr/>
        </p:nvSpPr>
        <p:spPr>
          <a:xfrm>
            <a:off x="7164288" y="692696"/>
            <a:ext cx="16561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400" b="1" dirty="0" smtClean="0">
                <a:solidFill>
                  <a:schemeClr val="bg1"/>
                </a:solidFill>
              </a:rPr>
              <a:t>2011</a:t>
            </a:r>
            <a:endParaRPr lang="pl-PL" sz="4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7" grpId="0"/>
    </p:bld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285984" y="714356"/>
            <a:ext cx="5043494" cy="796908"/>
          </a:xfrm>
        </p:spPr>
        <p:txBody>
          <a:bodyPr/>
          <a:lstStyle/>
          <a:p>
            <a:r>
              <a:rPr lang="pl-PL" dirty="0" smtClean="0">
                <a:solidFill>
                  <a:srgbClr val="FFC000"/>
                </a:solidFill>
                <a:latin typeface="Impact" pitchFamily="34" charset="0"/>
              </a:rPr>
              <a:t>Justyna Konior</a:t>
            </a:r>
            <a:endParaRPr lang="pl-PL" dirty="0">
              <a:solidFill>
                <a:srgbClr val="FFC000"/>
              </a:solidFill>
              <a:latin typeface="Impact" pitchFamily="34" charset="0"/>
            </a:endParaRPr>
          </a:p>
        </p:txBody>
      </p:sp>
      <p:sp>
        <p:nvSpPr>
          <p:cNvPr id="5" name="Symbol zastępczy zawartości 4"/>
          <p:cNvSpPr>
            <a:spLocks noGrp="1"/>
          </p:cNvSpPr>
          <p:nvPr>
            <p:ph idx="1"/>
          </p:nvPr>
        </p:nvSpPr>
        <p:spPr>
          <a:xfrm>
            <a:off x="428596" y="2071679"/>
            <a:ext cx="8229600" cy="781257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pl-PL" u="sng" dirty="0" smtClean="0">
                <a:solidFill>
                  <a:schemeClr val="bg1"/>
                </a:solidFill>
              </a:rPr>
              <a:t>Najważniejsze osiągnięcia 2011</a:t>
            </a:r>
          </a:p>
        </p:txBody>
      </p:sp>
      <p:sp>
        <p:nvSpPr>
          <p:cNvPr id="7" name="Symbol zastępczy zawartości 4"/>
          <p:cNvSpPr txBox="1">
            <a:spLocks/>
          </p:cNvSpPr>
          <p:nvPr/>
        </p:nvSpPr>
        <p:spPr>
          <a:xfrm>
            <a:off x="395536" y="2852936"/>
            <a:ext cx="8229600" cy="781257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pl-PL" sz="3200" dirty="0" smtClean="0">
                <a:solidFill>
                  <a:schemeClr val="bg1"/>
                </a:solidFill>
              </a:rPr>
              <a:t>Mistrzostwa Polski Juniorów Młodszych – Płock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pl-PL" sz="3200" dirty="0" smtClean="0">
                <a:solidFill>
                  <a:schemeClr val="bg1"/>
                </a:solidFill>
              </a:rPr>
              <a:t>6</a:t>
            </a:r>
            <a:r>
              <a:rPr lang="pl-PL" sz="3200" noProof="0" dirty="0" smtClean="0">
                <a:solidFill>
                  <a:schemeClr val="bg1"/>
                </a:solidFill>
              </a:rPr>
              <a:t> miejsce – skok wzwyż – 164cm</a:t>
            </a:r>
            <a:endParaRPr kumimoji="0" lang="pl-PL" sz="3200" b="0" i="0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Symbol zastępczy zawartości 4"/>
          <p:cNvSpPr txBox="1">
            <a:spLocks/>
          </p:cNvSpPr>
          <p:nvPr/>
        </p:nvSpPr>
        <p:spPr>
          <a:xfrm>
            <a:off x="467544" y="4869160"/>
            <a:ext cx="8229600" cy="7812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pl-PL" sz="3200" b="0" i="0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Symbol zastępczy zawartości 4"/>
          <p:cNvSpPr txBox="1">
            <a:spLocks/>
          </p:cNvSpPr>
          <p:nvPr/>
        </p:nvSpPr>
        <p:spPr>
          <a:xfrm>
            <a:off x="467544" y="5733256"/>
            <a:ext cx="8229600" cy="7812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pl-PL" sz="3200" b="0" i="0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2" name="Symbol zastępczy zawartości 4"/>
          <p:cNvSpPr txBox="1">
            <a:spLocks/>
          </p:cNvSpPr>
          <p:nvPr/>
        </p:nvSpPr>
        <p:spPr>
          <a:xfrm>
            <a:off x="467544" y="5517232"/>
            <a:ext cx="8229600" cy="864096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pl-PL" sz="2400" dirty="0" smtClean="0">
                <a:solidFill>
                  <a:schemeClr val="bg1"/>
                </a:solidFill>
              </a:rPr>
              <a:t>Mistrzostwa Małopolski Juniorów Młodszych – Kraków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pl-PL" sz="2400" noProof="0" dirty="0" smtClean="0">
                <a:solidFill>
                  <a:schemeClr val="bg1"/>
                </a:solidFill>
              </a:rPr>
              <a:t>Złoty medal – skok wzwyż – 162cm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pl-PL" sz="3200" b="0" i="0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Symbol zastępczy zawartości 4"/>
          <p:cNvSpPr txBox="1">
            <a:spLocks/>
          </p:cNvSpPr>
          <p:nvPr/>
        </p:nvSpPr>
        <p:spPr>
          <a:xfrm>
            <a:off x="539552" y="3717032"/>
            <a:ext cx="8229600" cy="781257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pl-PL" sz="3200" dirty="0" smtClean="0">
                <a:solidFill>
                  <a:schemeClr val="bg1"/>
                </a:solidFill>
              </a:rPr>
              <a:t>Halowe Mistrzostwa Polski Juniorów Młodszych – Spała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pl-PL" sz="3200" dirty="0" smtClean="0">
                <a:solidFill>
                  <a:schemeClr val="bg1"/>
                </a:solidFill>
              </a:rPr>
              <a:t>10</a:t>
            </a:r>
            <a:r>
              <a:rPr lang="pl-PL" sz="3200" noProof="0" dirty="0" smtClean="0">
                <a:solidFill>
                  <a:schemeClr val="bg1"/>
                </a:solidFill>
              </a:rPr>
              <a:t> miejsce – skok wzwyż – 158cm</a:t>
            </a:r>
            <a:endParaRPr kumimoji="0" lang="pl-PL" sz="3200" b="0" i="0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pole tekstowe 8"/>
          <p:cNvSpPr txBox="1"/>
          <p:nvPr/>
        </p:nvSpPr>
        <p:spPr>
          <a:xfrm>
            <a:off x="7164288" y="692696"/>
            <a:ext cx="16561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400" b="1" dirty="0" smtClean="0">
                <a:solidFill>
                  <a:schemeClr val="bg1"/>
                </a:solidFill>
              </a:rPr>
              <a:t>2011</a:t>
            </a:r>
            <a:endParaRPr lang="pl-PL" sz="4400" b="1" dirty="0">
              <a:solidFill>
                <a:schemeClr val="bg1"/>
              </a:solidFill>
            </a:endParaRPr>
          </a:p>
        </p:txBody>
      </p:sp>
      <p:sp>
        <p:nvSpPr>
          <p:cNvPr id="13" name="Symbol zastępczy zawartości 4"/>
          <p:cNvSpPr txBox="1">
            <a:spLocks/>
          </p:cNvSpPr>
          <p:nvPr/>
        </p:nvSpPr>
        <p:spPr>
          <a:xfrm>
            <a:off x="611560" y="4725144"/>
            <a:ext cx="8229600" cy="936104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pl-PL" sz="3200" dirty="0" smtClean="0">
                <a:solidFill>
                  <a:schemeClr val="bg1"/>
                </a:solidFill>
              </a:rPr>
              <a:t>Mistrzostwa Międzywojewódzkie Juniorów Młodszych – Kraków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pl-PL" sz="3200" noProof="0" dirty="0" smtClean="0">
                <a:solidFill>
                  <a:schemeClr val="bg1"/>
                </a:solidFill>
              </a:rPr>
              <a:t>Złoty medal – skok wzwyż – 160cm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pl-PL" sz="3200" b="0" i="0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7" grpId="0"/>
      <p:bldP spid="12" grpId="0"/>
      <p:bldP spid="8" grpId="0"/>
      <p:bldP spid="13" grpId="0"/>
    </p:bld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357422" y="714356"/>
            <a:ext cx="5043494" cy="796908"/>
          </a:xfrm>
        </p:spPr>
        <p:txBody>
          <a:bodyPr/>
          <a:lstStyle/>
          <a:p>
            <a:r>
              <a:rPr lang="pl-PL" dirty="0" smtClean="0">
                <a:solidFill>
                  <a:srgbClr val="FFC000"/>
                </a:solidFill>
                <a:latin typeface="Impact" pitchFamily="34" charset="0"/>
              </a:rPr>
              <a:t>Justyna Konior</a:t>
            </a:r>
            <a:endParaRPr lang="pl-PL" dirty="0">
              <a:solidFill>
                <a:srgbClr val="FFC000"/>
              </a:solidFill>
              <a:latin typeface="Impact" pitchFamily="34" charset="0"/>
            </a:endParaRPr>
          </a:p>
        </p:txBody>
      </p:sp>
      <p:pic>
        <p:nvPicPr>
          <p:cNvPr id="4" name="Symbol zastępczy zawartości 3" descr="IMG_4951 [800x600]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956421" y="2619075"/>
            <a:ext cx="5838888" cy="32843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pole tekstowe 4"/>
          <p:cNvSpPr txBox="1"/>
          <p:nvPr/>
        </p:nvSpPr>
        <p:spPr>
          <a:xfrm>
            <a:off x="7164288" y="692696"/>
            <a:ext cx="16561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400" b="1" dirty="0" smtClean="0">
                <a:solidFill>
                  <a:schemeClr val="bg1"/>
                </a:solidFill>
              </a:rPr>
              <a:t>2011</a:t>
            </a:r>
            <a:endParaRPr lang="pl-PL" sz="4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357422" y="714356"/>
            <a:ext cx="5043494" cy="796908"/>
          </a:xfrm>
        </p:spPr>
        <p:txBody>
          <a:bodyPr/>
          <a:lstStyle/>
          <a:p>
            <a:r>
              <a:rPr lang="pl-PL" dirty="0" smtClean="0">
                <a:solidFill>
                  <a:srgbClr val="FFC000"/>
                </a:solidFill>
                <a:latin typeface="Impact" pitchFamily="34" charset="0"/>
              </a:rPr>
              <a:t>Justyna Konior</a:t>
            </a:r>
            <a:endParaRPr lang="pl-PL" dirty="0">
              <a:solidFill>
                <a:srgbClr val="FFC000"/>
              </a:solidFill>
              <a:latin typeface="Impact" pitchFamily="34" charset="0"/>
            </a:endParaRPr>
          </a:p>
        </p:txBody>
      </p:sp>
      <p:pic>
        <p:nvPicPr>
          <p:cNvPr id="4" name="Symbol zastępczy zawartości 3" descr="IMG_4951 [800x600]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19672" y="2132856"/>
            <a:ext cx="3199854" cy="42664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Symbol zastępczy zawartości 3" descr="IMG_4951 [800x600]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48064" y="2132856"/>
            <a:ext cx="3199854" cy="42664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pole tekstowe 6"/>
          <p:cNvSpPr txBox="1"/>
          <p:nvPr/>
        </p:nvSpPr>
        <p:spPr>
          <a:xfrm>
            <a:off x="7164288" y="5877272"/>
            <a:ext cx="12961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 smtClean="0">
                <a:solidFill>
                  <a:schemeClr val="bg1"/>
                </a:solidFill>
              </a:rPr>
              <a:t>168cm</a:t>
            </a:r>
            <a:endParaRPr lang="pl-PL" sz="2400" b="1" dirty="0">
              <a:solidFill>
                <a:schemeClr val="bg1"/>
              </a:solidFill>
            </a:endParaRPr>
          </a:p>
        </p:txBody>
      </p:sp>
      <p:sp>
        <p:nvSpPr>
          <p:cNvPr id="8" name="pole tekstowe 7"/>
          <p:cNvSpPr txBox="1"/>
          <p:nvPr/>
        </p:nvSpPr>
        <p:spPr>
          <a:xfrm>
            <a:off x="7164288" y="692696"/>
            <a:ext cx="16561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400" b="1" dirty="0" smtClean="0">
                <a:solidFill>
                  <a:schemeClr val="bg1"/>
                </a:solidFill>
              </a:rPr>
              <a:t>2012</a:t>
            </a:r>
            <a:endParaRPr lang="pl-PL" sz="4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8" grpId="0"/>
    </p:bld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285984" y="714356"/>
            <a:ext cx="5043494" cy="796908"/>
          </a:xfrm>
        </p:spPr>
        <p:txBody>
          <a:bodyPr/>
          <a:lstStyle/>
          <a:p>
            <a:r>
              <a:rPr lang="pl-PL" dirty="0" smtClean="0">
                <a:solidFill>
                  <a:srgbClr val="FFC000"/>
                </a:solidFill>
                <a:latin typeface="Impact" pitchFamily="34" charset="0"/>
              </a:rPr>
              <a:t>Justyna Konior</a:t>
            </a:r>
            <a:endParaRPr lang="pl-PL" dirty="0">
              <a:solidFill>
                <a:srgbClr val="FFC000"/>
              </a:solidFill>
              <a:latin typeface="Impact" pitchFamily="34" charset="0"/>
            </a:endParaRPr>
          </a:p>
        </p:txBody>
      </p:sp>
      <p:sp>
        <p:nvSpPr>
          <p:cNvPr id="5" name="Symbol zastępczy zawartości 4"/>
          <p:cNvSpPr>
            <a:spLocks noGrp="1"/>
          </p:cNvSpPr>
          <p:nvPr>
            <p:ph idx="1"/>
          </p:nvPr>
        </p:nvSpPr>
        <p:spPr>
          <a:xfrm>
            <a:off x="395536" y="1916832"/>
            <a:ext cx="8229600" cy="781257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pl-PL" u="sng" dirty="0" smtClean="0">
                <a:solidFill>
                  <a:schemeClr val="bg1"/>
                </a:solidFill>
              </a:rPr>
              <a:t>Najważniejsze osiągnięcia 2012</a:t>
            </a:r>
          </a:p>
        </p:txBody>
      </p:sp>
      <p:sp>
        <p:nvSpPr>
          <p:cNvPr id="7" name="Symbol zastępczy zawartości 4"/>
          <p:cNvSpPr txBox="1">
            <a:spLocks/>
          </p:cNvSpPr>
          <p:nvPr/>
        </p:nvSpPr>
        <p:spPr>
          <a:xfrm>
            <a:off x="323528" y="2636912"/>
            <a:ext cx="8229600" cy="781257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pl-PL" sz="3200" dirty="0" smtClean="0">
                <a:solidFill>
                  <a:schemeClr val="bg1"/>
                </a:solidFill>
              </a:rPr>
              <a:t>Mistrzostwa Polski Juniorów Młodszych – Kraków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pl-PL" sz="3200" dirty="0" smtClean="0">
                <a:solidFill>
                  <a:schemeClr val="bg1"/>
                </a:solidFill>
              </a:rPr>
              <a:t>Srebrny medal </a:t>
            </a:r>
            <a:r>
              <a:rPr lang="pl-PL" sz="3200" noProof="0" dirty="0" smtClean="0">
                <a:solidFill>
                  <a:schemeClr val="bg1"/>
                </a:solidFill>
              </a:rPr>
              <a:t>– skok wzwyż – 168cm</a:t>
            </a:r>
            <a:endParaRPr kumimoji="0" lang="pl-PL" sz="3200" b="0" i="0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Symbol zastępczy zawartości 4"/>
          <p:cNvSpPr txBox="1">
            <a:spLocks/>
          </p:cNvSpPr>
          <p:nvPr/>
        </p:nvSpPr>
        <p:spPr>
          <a:xfrm>
            <a:off x="467544" y="4869160"/>
            <a:ext cx="8229600" cy="7812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pl-PL" sz="3200" b="0" i="0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Symbol zastępczy zawartości 4"/>
          <p:cNvSpPr txBox="1">
            <a:spLocks/>
          </p:cNvSpPr>
          <p:nvPr/>
        </p:nvSpPr>
        <p:spPr>
          <a:xfrm>
            <a:off x="467544" y="5733256"/>
            <a:ext cx="8229600" cy="7812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pl-PL" sz="3200" b="0" i="0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2" name="Symbol zastępczy zawartości 4"/>
          <p:cNvSpPr txBox="1">
            <a:spLocks/>
          </p:cNvSpPr>
          <p:nvPr/>
        </p:nvSpPr>
        <p:spPr>
          <a:xfrm>
            <a:off x="539552" y="5229200"/>
            <a:ext cx="8229600" cy="792088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pl-PL" sz="3100" dirty="0" smtClean="0">
                <a:solidFill>
                  <a:schemeClr val="bg1"/>
                </a:solidFill>
              </a:rPr>
              <a:t>Mistrzostwa Małopolski Juniorów Młodszych – Kraków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pl-PL" sz="3100" noProof="0" dirty="0" smtClean="0">
                <a:solidFill>
                  <a:schemeClr val="bg1"/>
                </a:solidFill>
              </a:rPr>
              <a:t>Złoty medal – skok wzwyż – 162cm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pl-PL" sz="3200" b="0" i="0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Symbol zastępczy zawartości 4"/>
          <p:cNvSpPr txBox="1">
            <a:spLocks/>
          </p:cNvSpPr>
          <p:nvPr/>
        </p:nvSpPr>
        <p:spPr>
          <a:xfrm>
            <a:off x="539552" y="3501008"/>
            <a:ext cx="8229600" cy="781257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pl-PL" sz="3200" dirty="0" smtClean="0">
                <a:solidFill>
                  <a:schemeClr val="bg1"/>
                </a:solidFill>
              </a:rPr>
              <a:t>Halowe Mistrzostwa Polski Juniorów Młodszych – Spała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pl-PL" sz="3200" noProof="0" dirty="0" smtClean="0">
                <a:solidFill>
                  <a:schemeClr val="bg1"/>
                </a:solidFill>
              </a:rPr>
              <a:t>5 miejsce – skok wzwyż – 159cm</a:t>
            </a:r>
            <a:endParaRPr kumimoji="0" lang="pl-PL" sz="3200" b="0" i="0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ymbol zastępczy zawartości 4"/>
          <p:cNvSpPr txBox="1">
            <a:spLocks/>
          </p:cNvSpPr>
          <p:nvPr/>
        </p:nvSpPr>
        <p:spPr>
          <a:xfrm>
            <a:off x="611560" y="6093296"/>
            <a:ext cx="8229600" cy="936104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pl-PL" sz="3200" dirty="0" smtClean="0">
                <a:solidFill>
                  <a:schemeClr val="bg1"/>
                </a:solidFill>
              </a:rPr>
              <a:t>Halowe Mistrzostwa Małopolski Juniorów Młodszych – Brzeszcze 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pl-PL" sz="3200" noProof="0" dirty="0" smtClean="0">
                <a:solidFill>
                  <a:schemeClr val="bg1"/>
                </a:solidFill>
              </a:rPr>
              <a:t>Złoty medal – skok wzwyż – 160cm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pl-PL" sz="3200" b="0" i="0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3" name="pole tekstowe 12"/>
          <p:cNvSpPr txBox="1"/>
          <p:nvPr/>
        </p:nvSpPr>
        <p:spPr>
          <a:xfrm>
            <a:off x="7164288" y="692696"/>
            <a:ext cx="16561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400" b="1" dirty="0" smtClean="0">
                <a:solidFill>
                  <a:schemeClr val="bg1"/>
                </a:solidFill>
              </a:rPr>
              <a:t>2012</a:t>
            </a:r>
            <a:endParaRPr lang="pl-PL" sz="4400" b="1" dirty="0">
              <a:solidFill>
                <a:schemeClr val="bg1"/>
              </a:solidFill>
            </a:endParaRPr>
          </a:p>
        </p:txBody>
      </p:sp>
      <p:sp>
        <p:nvSpPr>
          <p:cNvPr id="14" name="Symbol zastępczy zawartości 4"/>
          <p:cNvSpPr txBox="1">
            <a:spLocks/>
          </p:cNvSpPr>
          <p:nvPr/>
        </p:nvSpPr>
        <p:spPr>
          <a:xfrm>
            <a:off x="611560" y="4437112"/>
            <a:ext cx="8229600" cy="720080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pl-PL" sz="3200" dirty="0" smtClean="0">
                <a:solidFill>
                  <a:schemeClr val="bg1"/>
                </a:solidFill>
              </a:rPr>
              <a:t>Mistrzostwa Międzywojewódzkie Juniorów Młodszych – Kraków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pl-PL" sz="3200" noProof="0" dirty="0" smtClean="0">
                <a:solidFill>
                  <a:schemeClr val="bg1"/>
                </a:solidFill>
              </a:rPr>
              <a:t>Złoty medal – skok wzwyż – 158cm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pl-PL" sz="3200" b="0" i="0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7" grpId="0"/>
      <p:bldP spid="12" grpId="0"/>
      <p:bldP spid="8" grpId="0"/>
      <p:bldP spid="9" grpId="0"/>
      <p:bldP spid="14" grpId="0"/>
    </p:bld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357422" y="714356"/>
            <a:ext cx="5043494" cy="796908"/>
          </a:xfrm>
        </p:spPr>
        <p:txBody>
          <a:bodyPr/>
          <a:lstStyle/>
          <a:p>
            <a:r>
              <a:rPr lang="pl-PL" dirty="0" smtClean="0">
                <a:solidFill>
                  <a:srgbClr val="FFC000"/>
                </a:solidFill>
                <a:latin typeface="Impact" pitchFamily="34" charset="0"/>
              </a:rPr>
              <a:t>Justyna Konior</a:t>
            </a:r>
            <a:endParaRPr lang="pl-PL" dirty="0">
              <a:solidFill>
                <a:srgbClr val="FFC000"/>
              </a:solidFill>
              <a:latin typeface="Impact" pitchFamily="34" charset="0"/>
            </a:endParaRPr>
          </a:p>
        </p:txBody>
      </p:sp>
      <p:pic>
        <p:nvPicPr>
          <p:cNvPr id="4" name="Symbol zastępczy zawartości 3" descr="IMG_4951 [800x600]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19672" y="1916832"/>
            <a:ext cx="6265255" cy="47735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pole tekstowe 4"/>
          <p:cNvSpPr txBox="1"/>
          <p:nvPr/>
        </p:nvSpPr>
        <p:spPr>
          <a:xfrm>
            <a:off x="7164288" y="692696"/>
            <a:ext cx="16561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400" b="1" dirty="0" smtClean="0">
                <a:solidFill>
                  <a:schemeClr val="bg1"/>
                </a:solidFill>
              </a:rPr>
              <a:t>2012</a:t>
            </a:r>
            <a:endParaRPr lang="pl-PL" sz="4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357422" y="714356"/>
            <a:ext cx="5043494" cy="796908"/>
          </a:xfrm>
        </p:spPr>
        <p:txBody>
          <a:bodyPr/>
          <a:lstStyle/>
          <a:p>
            <a:r>
              <a:rPr lang="pl-PL" dirty="0" smtClean="0">
                <a:solidFill>
                  <a:srgbClr val="FFC000"/>
                </a:solidFill>
                <a:latin typeface="Impact" pitchFamily="34" charset="0"/>
              </a:rPr>
              <a:t>Justyna Konior</a:t>
            </a:r>
            <a:endParaRPr lang="pl-PL" dirty="0">
              <a:solidFill>
                <a:srgbClr val="FFC000"/>
              </a:solidFill>
              <a:latin typeface="Impact" pitchFamily="34" charset="0"/>
            </a:endParaRPr>
          </a:p>
        </p:txBody>
      </p:sp>
      <p:pic>
        <p:nvPicPr>
          <p:cNvPr id="4" name="Symbol zastępczy zawartości 3" descr="IMG_4951 [800x600]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9512" y="2996952"/>
            <a:ext cx="4640014" cy="31088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Symbol zastępczy zawartości 3" descr="IMG_4951 [800x600]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04048" y="2420888"/>
            <a:ext cx="3964189" cy="29731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pole tekstowe 6"/>
          <p:cNvSpPr txBox="1"/>
          <p:nvPr/>
        </p:nvSpPr>
        <p:spPr>
          <a:xfrm>
            <a:off x="3707904" y="5517232"/>
            <a:ext cx="12961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 smtClean="0">
                <a:solidFill>
                  <a:schemeClr val="bg1"/>
                </a:solidFill>
              </a:rPr>
              <a:t>174cm</a:t>
            </a:r>
            <a:endParaRPr lang="pl-PL" sz="2400" b="1" dirty="0">
              <a:solidFill>
                <a:schemeClr val="bg1"/>
              </a:solidFill>
            </a:endParaRPr>
          </a:p>
        </p:txBody>
      </p:sp>
      <p:sp>
        <p:nvSpPr>
          <p:cNvPr id="8" name="pole tekstowe 7"/>
          <p:cNvSpPr txBox="1"/>
          <p:nvPr/>
        </p:nvSpPr>
        <p:spPr>
          <a:xfrm>
            <a:off x="7164288" y="692696"/>
            <a:ext cx="16561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400" b="1" dirty="0" smtClean="0">
                <a:solidFill>
                  <a:schemeClr val="bg1"/>
                </a:solidFill>
              </a:rPr>
              <a:t>2013</a:t>
            </a:r>
            <a:endParaRPr lang="pl-PL" sz="4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8" grpId="0"/>
    </p:bld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285984" y="714356"/>
            <a:ext cx="5043494" cy="796908"/>
          </a:xfrm>
        </p:spPr>
        <p:txBody>
          <a:bodyPr/>
          <a:lstStyle/>
          <a:p>
            <a:r>
              <a:rPr lang="pl-PL" dirty="0" smtClean="0">
                <a:solidFill>
                  <a:srgbClr val="FFC000"/>
                </a:solidFill>
                <a:latin typeface="Impact" pitchFamily="34" charset="0"/>
              </a:rPr>
              <a:t>Justyna Konior</a:t>
            </a:r>
            <a:endParaRPr lang="pl-PL" dirty="0">
              <a:solidFill>
                <a:srgbClr val="FFC000"/>
              </a:solidFill>
              <a:latin typeface="Impact" pitchFamily="34" charset="0"/>
            </a:endParaRPr>
          </a:p>
        </p:txBody>
      </p:sp>
      <p:sp>
        <p:nvSpPr>
          <p:cNvPr id="5" name="Symbol zastępczy zawartości 4"/>
          <p:cNvSpPr>
            <a:spLocks noGrp="1"/>
          </p:cNvSpPr>
          <p:nvPr>
            <p:ph idx="1"/>
          </p:nvPr>
        </p:nvSpPr>
        <p:spPr>
          <a:xfrm>
            <a:off x="428596" y="2071679"/>
            <a:ext cx="8229600" cy="781257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pl-PL" u="sng" dirty="0" smtClean="0">
                <a:solidFill>
                  <a:schemeClr val="bg1"/>
                </a:solidFill>
              </a:rPr>
              <a:t>Najważniejsze osiągnięcia 2013</a:t>
            </a:r>
          </a:p>
        </p:txBody>
      </p:sp>
      <p:sp>
        <p:nvSpPr>
          <p:cNvPr id="7" name="Symbol zastępczy zawartości 4"/>
          <p:cNvSpPr txBox="1">
            <a:spLocks/>
          </p:cNvSpPr>
          <p:nvPr/>
        </p:nvSpPr>
        <p:spPr>
          <a:xfrm>
            <a:off x="395536" y="3068960"/>
            <a:ext cx="8229600" cy="781257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pl-PL" sz="3200" dirty="0" smtClean="0">
                <a:solidFill>
                  <a:schemeClr val="bg1"/>
                </a:solidFill>
              </a:rPr>
              <a:t>Mistrzostwa Polski Juniorów – Kraków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pl-PL" sz="3200" dirty="0" smtClean="0">
                <a:solidFill>
                  <a:schemeClr val="bg1"/>
                </a:solidFill>
              </a:rPr>
              <a:t>Brązowy medal </a:t>
            </a:r>
            <a:r>
              <a:rPr lang="pl-PL" sz="3200" noProof="0" dirty="0" smtClean="0">
                <a:solidFill>
                  <a:schemeClr val="bg1"/>
                </a:solidFill>
              </a:rPr>
              <a:t>– skok wzwyż – 170cm</a:t>
            </a:r>
            <a:endParaRPr kumimoji="0" lang="pl-PL" sz="3200" b="0" i="0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Symbol zastępczy zawartości 4"/>
          <p:cNvSpPr txBox="1">
            <a:spLocks/>
          </p:cNvSpPr>
          <p:nvPr/>
        </p:nvSpPr>
        <p:spPr>
          <a:xfrm>
            <a:off x="467544" y="4869160"/>
            <a:ext cx="8229600" cy="7812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pl-PL" sz="3200" b="0" i="0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Symbol zastępczy zawartości 4"/>
          <p:cNvSpPr txBox="1">
            <a:spLocks/>
          </p:cNvSpPr>
          <p:nvPr/>
        </p:nvSpPr>
        <p:spPr>
          <a:xfrm>
            <a:off x="467544" y="5733256"/>
            <a:ext cx="8229600" cy="7812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pl-PL" sz="3200" b="0" i="0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2" name="Symbol zastępczy zawartości 4"/>
          <p:cNvSpPr txBox="1">
            <a:spLocks/>
          </p:cNvSpPr>
          <p:nvPr/>
        </p:nvSpPr>
        <p:spPr>
          <a:xfrm>
            <a:off x="467544" y="5157192"/>
            <a:ext cx="8229600" cy="9361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pl-PL" sz="3200" b="0" i="0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Symbol zastępczy zawartości 4"/>
          <p:cNvSpPr txBox="1">
            <a:spLocks/>
          </p:cNvSpPr>
          <p:nvPr/>
        </p:nvSpPr>
        <p:spPr>
          <a:xfrm>
            <a:off x="539552" y="4149080"/>
            <a:ext cx="8229600" cy="781257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pl-PL" sz="3200" dirty="0" smtClean="0">
                <a:solidFill>
                  <a:schemeClr val="bg1"/>
                </a:solidFill>
              </a:rPr>
              <a:t>Halowe Mistrzostwa Polski Juniorów – Spała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pl-PL" sz="3200" dirty="0" smtClean="0">
                <a:solidFill>
                  <a:schemeClr val="bg1"/>
                </a:solidFill>
              </a:rPr>
              <a:t>4</a:t>
            </a:r>
            <a:r>
              <a:rPr lang="pl-PL" sz="3200" noProof="0" dirty="0" smtClean="0">
                <a:solidFill>
                  <a:schemeClr val="bg1"/>
                </a:solidFill>
              </a:rPr>
              <a:t> miejsce – skok wzwyż – 167cm</a:t>
            </a:r>
            <a:endParaRPr kumimoji="0" lang="pl-PL" sz="3200" b="0" i="0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ymbol zastępczy zawartości 4"/>
          <p:cNvSpPr txBox="1">
            <a:spLocks/>
          </p:cNvSpPr>
          <p:nvPr/>
        </p:nvSpPr>
        <p:spPr>
          <a:xfrm>
            <a:off x="619944" y="5309592"/>
            <a:ext cx="8229600" cy="783704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pl-PL" sz="2900" dirty="0" smtClean="0">
                <a:solidFill>
                  <a:schemeClr val="bg1"/>
                </a:solidFill>
              </a:rPr>
              <a:t>Halowe Mistrzostwa Małopolski Juniorów – Brzeszcze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pl-PL" sz="2900" noProof="0" dirty="0" smtClean="0">
                <a:solidFill>
                  <a:schemeClr val="bg1"/>
                </a:solidFill>
              </a:rPr>
              <a:t>Złoty medal – skok wzwyż – 165cm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pl-PL" sz="3200" b="0" i="0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3" name="pole tekstowe 12"/>
          <p:cNvSpPr txBox="1"/>
          <p:nvPr/>
        </p:nvSpPr>
        <p:spPr>
          <a:xfrm>
            <a:off x="7164288" y="692696"/>
            <a:ext cx="16561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400" b="1" dirty="0" smtClean="0">
                <a:solidFill>
                  <a:schemeClr val="bg1"/>
                </a:solidFill>
              </a:rPr>
              <a:t>2013</a:t>
            </a:r>
            <a:endParaRPr lang="pl-PL" sz="4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7" grpId="0"/>
      <p:bldP spid="8" grpId="0"/>
      <p:bldP spid="9" grpId="0"/>
    </p:bld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357422" y="714356"/>
            <a:ext cx="5043494" cy="796908"/>
          </a:xfrm>
        </p:spPr>
        <p:txBody>
          <a:bodyPr/>
          <a:lstStyle/>
          <a:p>
            <a:r>
              <a:rPr lang="pl-PL" dirty="0" smtClean="0">
                <a:solidFill>
                  <a:srgbClr val="FFC000"/>
                </a:solidFill>
                <a:latin typeface="Impact" pitchFamily="34" charset="0"/>
              </a:rPr>
              <a:t>Justyna Konior</a:t>
            </a:r>
            <a:endParaRPr lang="pl-PL" dirty="0">
              <a:solidFill>
                <a:srgbClr val="FFC000"/>
              </a:solidFill>
              <a:latin typeface="Impact" pitchFamily="34" charset="0"/>
            </a:endParaRPr>
          </a:p>
        </p:txBody>
      </p:sp>
      <p:pic>
        <p:nvPicPr>
          <p:cNvPr id="4" name="Symbol zastępczy zawartości 3" descr="IMG_4951 [800x600]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071802" y="1928802"/>
            <a:ext cx="3504927" cy="46732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pole tekstowe 4"/>
          <p:cNvSpPr txBox="1"/>
          <p:nvPr/>
        </p:nvSpPr>
        <p:spPr>
          <a:xfrm>
            <a:off x="7164288" y="692696"/>
            <a:ext cx="16561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400" b="1" dirty="0" smtClean="0">
                <a:solidFill>
                  <a:schemeClr val="bg1"/>
                </a:solidFill>
              </a:rPr>
              <a:t>2013</a:t>
            </a:r>
            <a:endParaRPr lang="pl-PL" sz="4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357422" y="714356"/>
            <a:ext cx="5043494" cy="796908"/>
          </a:xfrm>
        </p:spPr>
        <p:txBody>
          <a:bodyPr/>
          <a:lstStyle/>
          <a:p>
            <a:r>
              <a:rPr lang="pl-PL" dirty="0" smtClean="0">
                <a:solidFill>
                  <a:srgbClr val="FFC000"/>
                </a:solidFill>
                <a:latin typeface="Impact" pitchFamily="34" charset="0"/>
              </a:rPr>
              <a:t>Justyna Konior</a:t>
            </a:r>
            <a:endParaRPr lang="pl-PL" dirty="0">
              <a:solidFill>
                <a:srgbClr val="FFC000"/>
              </a:solidFill>
              <a:latin typeface="Impact" pitchFamily="34" charset="0"/>
            </a:endParaRPr>
          </a:p>
        </p:txBody>
      </p:sp>
      <p:pic>
        <p:nvPicPr>
          <p:cNvPr id="4" name="Symbol zastępczy zawartości 3" descr="IMG_4951 [800x600]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85918" y="1940333"/>
            <a:ext cx="6000792" cy="45155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pole tekstowe 4"/>
          <p:cNvSpPr txBox="1"/>
          <p:nvPr/>
        </p:nvSpPr>
        <p:spPr>
          <a:xfrm>
            <a:off x="7164288" y="692696"/>
            <a:ext cx="16561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400" b="1" dirty="0" smtClean="0">
                <a:solidFill>
                  <a:schemeClr val="bg1"/>
                </a:solidFill>
              </a:rPr>
              <a:t>2013</a:t>
            </a:r>
            <a:endParaRPr lang="pl-PL" sz="4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285984" y="428604"/>
            <a:ext cx="6500858" cy="796908"/>
          </a:xfrm>
        </p:spPr>
        <p:txBody>
          <a:bodyPr>
            <a:normAutofit fontScale="90000"/>
          </a:bodyPr>
          <a:lstStyle/>
          <a:p>
            <a:r>
              <a:rPr lang="pl-PL" dirty="0" smtClean="0">
                <a:solidFill>
                  <a:srgbClr val="FFC000"/>
                </a:solidFill>
                <a:latin typeface="Impact" pitchFamily="34" charset="0"/>
              </a:rPr>
              <a:t>Mistrzostwa Polski </a:t>
            </a:r>
            <a:br>
              <a:rPr lang="pl-PL" dirty="0" smtClean="0">
                <a:solidFill>
                  <a:srgbClr val="FFC000"/>
                </a:solidFill>
                <a:latin typeface="Impact" pitchFamily="34" charset="0"/>
              </a:rPr>
            </a:br>
            <a:r>
              <a:rPr lang="pl-PL" dirty="0" smtClean="0">
                <a:solidFill>
                  <a:srgbClr val="FFC000"/>
                </a:solidFill>
                <a:latin typeface="Impact" pitchFamily="34" charset="0"/>
              </a:rPr>
              <a:t>Juniorów Młodszych </a:t>
            </a:r>
            <a:endParaRPr lang="pl-PL" dirty="0">
              <a:solidFill>
                <a:srgbClr val="FFC000"/>
              </a:solidFill>
              <a:latin typeface="Impact" pitchFamily="34" charset="0"/>
            </a:endParaRPr>
          </a:p>
        </p:txBody>
      </p:sp>
      <p:sp>
        <p:nvSpPr>
          <p:cNvPr id="5" name="Symbol zastępczy zawartości 4"/>
          <p:cNvSpPr>
            <a:spLocks noGrp="1"/>
          </p:cNvSpPr>
          <p:nvPr>
            <p:ph idx="1"/>
          </p:nvPr>
        </p:nvSpPr>
        <p:spPr>
          <a:xfrm>
            <a:off x="5364088" y="2071678"/>
            <a:ext cx="3294108" cy="1143008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pl-PL" dirty="0" smtClean="0">
                <a:solidFill>
                  <a:schemeClr val="bg1"/>
                </a:solidFill>
              </a:rPr>
              <a:t>	   Wrocław, 15.07.2014r</a:t>
            </a: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</p:txBody>
      </p:sp>
      <p:pic>
        <p:nvPicPr>
          <p:cNvPr id="4" name="Obraz 3" descr="IMG_9242 [Rozdzielczość Pulpitu]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1559" y="2492896"/>
            <a:ext cx="4800533" cy="3600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Symbol zastępczy zawartości 4"/>
          <p:cNvSpPr txBox="1">
            <a:spLocks/>
          </p:cNvSpPr>
          <p:nvPr/>
        </p:nvSpPr>
        <p:spPr>
          <a:xfrm>
            <a:off x="5429256" y="3357562"/>
            <a:ext cx="2857520" cy="285752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pl-PL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Maciej </a:t>
            </a:r>
            <a:r>
              <a:rPr kumimoji="0" lang="pl-PL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Cisiński</a:t>
            </a:r>
            <a:endParaRPr lang="pl-PL" sz="3200" dirty="0" smtClean="0">
              <a:solidFill>
                <a:schemeClr val="bg1"/>
              </a:solidFill>
            </a:endParaRPr>
          </a:p>
          <a:p>
            <a:pPr marL="342900" lvl="0" indent="-342900" algn="ctr">
              <a:spcBef>
                <a:spcPct val="20000"/>
              </a:spcBef>
            </a:pPr>
            <a:r>
              <a:rPr lang="pl-PL" sz="3200" dirty="0" smtClean="0">
                <a:solidFill>
                  <a:schemeClr val="bg1"/>
                </a:solidFill>
              </a:rPr>
              <a:t>medal srebrny</a:t>
            </a:r>
          </a:p>
          <a:p>
            <a:pPr marL="342900" lvl="0" indent="-342900" algn="ctr">
              <a:spcBef>
                <a:spcPct val="20000"/>
              </a:spcBef>
            </a:pPr>
            <a:r>
              <a:rPr kumimoji="0" lang="pl-PL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trójskok </a:t>
            </a:r>
          </a:p>
          <a:p>
            <a:pPr marL="342900" lvl="0" indent="-342900" algn="ctr">
              <a:spcBef>
                <a:spcPct val="20000"/>
              </a:spcBef>
            </a:pPr>
            <a:r>
              <a:rPr kumimoji="0" lang="pl-PL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14,19m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" presetClass="exit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build="allAtOnce"/>
      <p:bldP spid="6" grpId="0"/>
      <p:bldP spid="6" grpId="1"/>
    </p:bld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357422" y="714356"/>
            <a:ext cx="5043494" cy="796908"/>
          </a:xfrm>
        </p:spPr>
        <p:txBody>
          <a:bodyPr/>
          <a:lstStyle/>
          <a:p>
            <a:r>
              <a:rPr lang="pl-PL" dirty="0" smtClean="0">
                <a:solidFill>
                  <a:srgbClr val="FFC000"/>
                </a:solidFill>
                <a:latin typeface="Impact" pitchFamily="34" charset="0"/>
              </a:rPr>
              <a:t>Justyna Konior</a:t>
            </a:r>
            <a:endParaRPr lang="pl-PL" dirty="0">
              <a:solidFill>
                <a:srgbClr val="FFC000"/>
              </a:solidFill>
              <a:latin typeface="Impact" pitchFamily="34" charset="0"/>
            </a:endParaRPr>
          </a:p>
        </p:txBody>
      </p:sp>
      <p:pic>
        <p:nvPicPr>
          <p:cNvPr id="4" name="Symbol zastępczy zawartości 3" descr="IMG_4951 [800x600]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55576" y="2420888"/>
            <a:ext cx="4439509" cy="33351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Symbol zastępczy zawartości 3" descr="IMG_4951 [800x600]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436096" y="2132856"/>
            <a:ext cx="3199854" cy="42664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pole tekstowe 6"/>
          <p:cNvSpPr txBox="1"/>
          <p:nvPr/>
        </p:nvSpPr>
        <p:spPr>
          <a:xfrm>
            <a:off x="827584" y="5229200"/>
            <a:ext cx="12961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 smtClean="0">
                <a:solidFill>
                  <a:schemeClr val="bg1"/>
                </a:solidFill>
              </a:rPr>
              <a:t>176cm</a:t>
            </a:r>
            <a:endParaRPr lang="pl-PL" sz="2400" b="1" dirty="0">
              <a:solidFill>
                <a:schemeClr val="bg1"/>
              </a:solidFill>
            </a:endParaRPr>
          </a:p>
        </p:txBody>
      </p:sp>
      <p:sp>
        <p:nvSpPr>
          <p:cNvPr id="8" name="pole tekstowe 7"/>
          <p:cNvSpPr txBox="1"/>
          <p:nvPr/>
        </p:nvSpPr>
        <p:spPr>
          <a:xfrm>
            <a:off x="7164288" y="692696"/>
            <a:ext cx="16561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400" b="1" dirty="0" smtClean="0">
                <a:solidFill>
                  <a:schemeClr val="bg1"/>
                </a:solidFill>
              </a:rPr>
              <a:t>2014</a:t>
            </a:r>
            <a:endParaRPr lang="pl-PL" sz="4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8" grpId="0"/>
    </p:bld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285984" y="714356"/>
            <a:ext cx="5043494" cy="796908"/>
          </a:xfrm>
        </p:spPr>
        <p:txBody>
          <a:bodyPr/>
          <a:lstStyle/>
          <a:p>
            <a:r>
              <a:rPr lang="pl-PL" dirty="0" smtClean="0">
                <a:solidFill>
                  <a:srgbClr val="FFC000"/>
                </a:solidFill>
                <a:latin typeface="Impact" pitchFamily="34" charset="0"/>
              </a:rPr>
              <a:t>Justyna Konior</a:t>
            </a:r>
            <a:endParaRPr lang="pl-PL" dirty="0">
              <a:solidFill>
                <a:srgbClr val="FFC000"/>
              </a:solidFill>
              <a:latin typeface="Impact" pitchFamily="34" charset="0"/>
            </a:endParaRPr>
          </a:p>
        </p:txBody>
      </p:sp>
      <p:sp>
        <p:nvSpPr>
          <p:cNvPr id="5" name="Symbol zastępczy zawartości 4"/>
          <p:cNvSpPr>
            <a:spLocks noGrp="1"/>
          </p:cNvSpPr>
          <p:nvPr>
            <p:ph idx="1"/>
          </p:nvPr>
        </p:nvSpPr>
        <p:spPr>
          <a:xfrm>
            <a:off x="428596" y="2071679"/>
            <a:ext cx="8229600" cy="781257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pl-PL" u="sng" dirty="0" smtClean="0">
                <a:solidFill>
                  <a:schemeClr val="bg1"/>
                </a:solidFill>
              </a:rPr>
              <a:t>Najważniejsze osiągnięcia 2014</a:t>
            </a:r>
          </a:p>
        </p:txBody>
      </p:sp>
      <p:sp>
        <p:nvSpPr>
          <p:cNvPr id="7" name="Symbol zastępczy zawartości 4"/>
          <p:cNvSpPr txBox="1">
            <a:spLocks/>
          </p:cNvSpPr>
          <p:nvPr/>
        </p:nvSpPr>
        <p:spPr>
          <a:xfrm>
            <a:off x="395536" y="3068960"/>
            <a:ext cx="8229600" cy="781257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pl-PL" sz="3200" dirty="0" smtClean="0">
                <a:solidFill>
                  <a:schemeClr val="bg1"/>
                </a:solidFill>
              </a:rPr>
              <a:t>Mistrzostwa Polski Juniorów – Toruń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pl-PL" sz="3200" noProof="0" dirty="0" smtClean="0">
                <a:solidFill>
                  <a:schemeClr val="bg1"/>
                </a:solidFill>
              </a:rPr>
              <a:t>Brązowy medal – skok wzwyż – 170cm</a:t>
            </a:r>
            <a:endParaRPr kumimoji="0" lang="pl-PL" sz="3200" b="0" i="0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Symbol zastępczy zawartości 4"/>
          <p:cNvSpPr txBox="1">
            <a:spLocks/>
          </p:cNvSpPr>
          <p:nvPr/>
        </p:nvSpPr>
        <p:spPr>
          <a:xfrm>
            <a:off x="467544" y="4869160"/>
            <a:ext cx="8229600" cy="7812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pl-PL" sz="3200" b="0" i="0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Symbol zastępczy zawartości 4"/>
          <p:cNvSpPr txBox="1">
            <a:spLocks/>
          </p:cNvSpPr>
          <p:nvPr/>
        </p:nvSpPr>
        <p:spPr>
          <a:xfrm>
            <a:off x="467544" y="5733256"/>
            <a:ext cx="8229600" cy="7812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pl-PL" sz="3200" b="0" i="0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2" name="Symbol zastępczy zawartości 4"/>
          <p:cNvSpPr txBox="1">
            <a:spLocks/>
          </p:cNvSpPr>
          <p:nvPr/>
        </p:nvSpPr>
        <p:spPr>
          <a:xfrm>
            <a:off x="467544" y="5157192"/>
            <a:ext cx="8229600" cy="792088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pl-PL" sz="3200" dirty="0" smtClean="0">
                <a:solidFill>
                  <a:schemeClr val="bg1"/>
                </a:solidFill>
              </a:rPr>
              <a:t>Halowe Mistrzostwa Małopolski Juniorów – Brzeszcze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pl-PL" sz="3200" noProof="0" dirty="0" smtClean="0">
                <a:solidFill>
                  <a:schemeClr val="bg1"/>
                </a:solidFill>
              </a:rPr>
              <a:t>Złoty medal – skok wzwyż – 175cm</a:t>
            </a:r>
            <a:endParaRPr kumimoji="0" lang="pl-PL" sz="3200" b="0" i="0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Symbol zastępczy zawartości 4"/>
          <p:cNvSpPr txBox="1">
            <a:spLocks/>
          </p:cNvSpPr>
          <p:nvPr/>
        </p:nvSpPr>
        <p:spPr>
          <a:xfrm>
            <a:off x="539552" y="4149080"/>
            <a:ext cx="8229600" cy="781257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pl-PL" sz="3200" dirty="0" smtClean="0">
                <a:solidFill>
                  <a:schemeClr val="bg1"/>
                </a:solidFill>
              </a:rPr>
              <a:t>Halowe Mistrzostwa Polski Juniorów – Spała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pl-PL" sz="3200" noProof="0" dirty="0" smtClean="0">
                <a:solidFill>
                  <a:schemeClr val="bg1"/>
                </a:solidFill>
              </a:rPr>
              <a:t>Srebrny medal – skok wzwyż – 177cm</a:t>
            </a:r>
            <a:endParaRPr kumimoji="0" lang="pl-PL" sz="3200" b="0" i="0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pole tekstowe 8"/>
          <p:cNvSpPr txBox="1"/>
          <p:nvPr/>
        </p:nvSpPr>
        <p:spPr>
          <a:xfrm>
            <a:off x="7164288" y="692696"/>
            <a:ext cx="16561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400" b="1" dirty="0" smtClean="0">
                <a:solidFill>
                  <a:schemeClr val="bg1"/>
                </a:solidFill>
              </a:rPr>
              <a:t>2014</a:t>
            </a:r>
            <a:endParaRPr lang="pl-PL" sz="4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7" grpId="0"/>
      <p:bldP spid="12" grpId="0"/>
      <p:bldP spid="8" grpId="0"/>
    </p:bld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357422" y="714356"/>
            <a:ext cx="5043494" cy="796908"/>
          </a:xfrm>
        </p:spPr>
        <p:txBody>
          <a:bodyPr/>
          <a:lstStyle/>
          <a:p>
            <a:r>
              <a:rPr lang="pl-PL" dirty="0" smtClean="0">
                <a:solidFill>
                  <a:srgbClr val="FFC000"/>
                </a:solidFill>
                <a:latin typeface="Impact" pitchFamily="34" charset="0"/>
              </a:rPr>
              <a:t>Justyna Konior</a:t>
            </a:r>
            <a:endParaRPr lang="pl-PL" dirty="0">
              <a:solidFill>
                <a:srgbClr val="FFC000"/>
              </a:solidFill>
              <a:latin typeface="Impact" pitchFamily="34" charset="0"/>
            </a:endParaRPr>
          </a:p>
        </p:txBody>
      </p:sp>
      <p:pic>
        <p:nvPicPr>
          <p:cNvPr id="4" name="Symbol zastępczy zawartości 3" descr="IMG_4951 [800x600]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071802" y="1928802"/>
            <a:ext cx="3504927" cy="46732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pole tekstowe 4"/>
          <p:cNvSpPr txBox="1"/>
          <p:nvPr/>
        </p:nvSpPr>
        <p:spPr>
          <a:xfrm>
            <a:off x="7164288" y="692696"/>
            <a:ext cx="16561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400" b="1" dirty="0" smtClean="0">
                <a:solidFill>
                  <a:schemeClr val="bg1"/>
                </a:solidFill>
              </a:rPr>
              <a:t>2014</a:t>
            </a:r>
            <a:endParaRPr lang="pl-PL" sz="4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357422" y="714356"/>
            <a:ext cx="5043494" cy="796908"/>
          </a:xfrm>
        </p:spPr>
        <p:txBody>
          <a:bodyPr/>
          <a:lstStyle/>
          <a:p>
            <a:r>
              <a:rPr lang="pl-PL" dirty="0" smtClean="0">
                <a:solidFill>
                  <a:srgbClr val="FFC000"/>
                </a:solidFill>
                <a:latin typeface="Impact" pitchFamily="34" charset="0"/>
              </a:rPr>
              <a:t>Justyna Konior</a:t>
            </a:r>
            <a:endParaRPr lang="pl-PL" dirty="0">
              <a:solidFill>
                <a:srgbClr val="FFC000"/>
              </a:solidFill>
              <a:latin typeface="Impact" pitchFamily="34" charset="0"/>
            </a:endParaRPr>
          </a:p>
        </p:txBody>
      </p:sp>
      <p:pic>
        <p:nvPicPr>
          <p:cNvPr id="4" name="Symbol zastępczy zawartości 3" descr="IMG_4951 [800x600]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907704" y="1988840"/>
            <a:ext cx="6121815" cy="45913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pole tekstowe 4"/>
          <p:cNvSpPr txBox="1"/>
          <p:nvPr/>
        </p:nvSpPr>
        <p:spPr>
          <a:xfrm>
            <a:off x="7164288" y="692696"/>
            <a:ext cx="16561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400" b="1" dirty="0" smtClean="0">
                <a:solidFill>
                  <a:schemeClr val="bg1"/>
                </a:solidFill>
              </a:rPr>
              <a:t>2014</a:t>
            </a:r>
            <a:endParaRPr lang="pl-PL" sz="4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357422" y="714356"/>
            <a:ext cx="5043494" cy="796908"/>
          </a:xfrm>
        </p:spPr>
        <p:txBody>
          <a:bodyPr/>
          <a:lstStyle/>
          <a:p>
            <a:r>
              <a:rPr lang="pl-PL" dirty="0" smtClean="0">
                <a:solidFill>
                  <a:srgbClr val="FFC000"/>
                </a:solidFill>
                <a:latin typeface="Impact" pitchFamily="34" charset="0"/>
              </a:rPr>
              <a:t>Justyna Konior</a:t>
            </a:r>
            <a:endParaRPr lang="pl-PL" dirty="0">
              <a:solidFill>
                <a:srgbClr val="FFC000"/>
              </a:solidFill>
              <a:latin typeface="Impact" pitchFamily="34" charset="0"/>
            </a:endParaRPr>
          </a:p>
        </p:txBody>
      </p:sp>
      <p:pic>
        <p:nvPicPr>
          <p:cNvPr id="4" name="Symbol zastępczy zawartości 3" descr="IMG_4951 [800x600]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051720" y="2132856"/>
            <a:ext cx="5688630" cy="42664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pole tekstowe 5"/>
          <p:cNvSpPr txBox="1"/>
          <p:nvPr/>
        </p:nvSpPr>
        <p:spPr>
          <a:xfrm>
            <a:off x="7164288" y="692696"/>
            <a:ext cx="16561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400" b="1" dirty="0" smtClean="0">
                <a:solidFill>
                  <a:schemeClr val="bg1"/>
                </a:solidFill>
              </a:rPr>
              <a:t>2015</a:t>
            </a:r>
            <a:endParaRPr lang="pl-PL" sz="4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285984" y="714356"/>
            <a:ext cx="5043494" cy="796908"/>
          </a:xfrm>
        </p:spPr>
        <p:txBody>
          <a:bodyPr/>
          <a:lstStyle/>
          <a:p>
            <a:r>
              <a:rPr lang="pl-PL" dirty="0" smtClean="0">
                <a:solidFill>
                  <a:srgbClr val="FFC000"/>
                </a:solidFill>
                <a:latin typeface="Impact" pitchFamily="34" charset="0"/>
              </a:rPr>
              <a:t>Justyna Konior</a:t>
            </a:r>
            <a:endParaRPr lang="pl-PL" dirty="0">
              <a:solidFill>
                <a:srgbClr val="FFC000"/>
              </a:solidFill>
              <a:latin typeface="Impact" pitchFamily="34" charset="0"/>
            </a:endParaRPr>
          </a:p>
        </p:txBody>
      </p:sp>
      <p:sp>
        <p:nvSpPr>
          <p:cNvPr id="4" name="Symbol zastępczy zawartości 4"/>
          <p:cNvSpPr txBox="1">
            <a:spLocks/>
          </p:cNvSpPr>
          <p:nvPr/>
        </p:nvSpPr>
        <p:spPr>
          <a:xfrm>
            <a:off x="467544" y="3861048"/>
            <a:ext cx="8229600" cy="1368152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pl-PL" sz="3200" b="0" i="0" u="sng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Rekordy</a:t>
            </a:r>
            <a:r>
              <a:rPr kumimoji="0" lang="pl-PL" sz="3200" b="0" i="0" u="sng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życiowe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pl-PL" sz="3200" dirty="0" smtClean="0">
                <a:solidFill>
                  <a:schemeClr val="bg1"/>
                </a:solidFill>
              </a:rPr>
              <a:t>Skok wzwyż – 176cm /na stadionie/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pl-PL" sz="3200" dirty="0" smtClean="0">
                <a:solidFill>
                  <a:schemeClr val="bg1"/>
                </a:solidFill>
              </a:rPr>
              <a:t>Skok wzwyż - 177cm /hala/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pl-PL" sz="3200" dirty="0" smtClean="0">
              <a:solidFill>
                <a:schemeClr val="bg1"/>
              </a:solidFill>
            </a:endParaRPr>
          </a:p>
        </p:txBody>
      </p:sp>
      <p:sp>
        <p:nvSpPr>
          <p:cNvPr id="5" name="Symbol zastępczy zawartości 4"/>
          <p:cNvSpPr txBox="1">
            <a:spLocks/>
          </p:cNvSpPr>
          <p:nvPr/>
        </p:nvSpPr>
        <p:spPr>
          <a:xfrm>
            <a:off x="539552" y="2132856"/>
            <a:ext cx="7920880" cy="5760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pl-PL" sz="2700" dirty="0" smtClean="0">
                <a:solidFill>
                  <a:schemeClr val="bg1"/>
                </a:solidFill>
              </a:rPr>
              <a:t>ur. 23.11.1995r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pl-PL" sz="3200" dirty="0" smtClean="0">
              <a:solidFill>
                <a:schemeClr val="bg1"/>
              </a:solidFill>
            </a:endParaRPr>
          </a:p>
        </p:txBody>
      </p:sp>
      <p:sp>
        <p:nvSpPr>
          <p:cNvPr id="6" name="pole tekstowe 5"/>
          <p:cNvSpPr txBox="1"/>
          <p:nvPr/>
        </p:nvSpPr>
        <p:spPr>
          <a:xfrm>
            <a:off x="2843808" y="5805264"/>
            <a:ext cx="37444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700" dirty="0" smtClean="0">
                <a:solidFill>
                  <a:schemeClr val="bg1"/>
                </a:solidFill>
              </a:rPr>
              <a:t>Trener – Tadeusz Łysek</a:t>
            </a:r>
            <a:endParaRPr lang="pl-PL" sz="2700" dirty="0">
              <a:solidFill>
                <a:schemeClr val="bg1"/>
              </a:solidFill>
            </a:endParaRPr>
          </a:p>
        </p:txBody>
      </p:sp>
      <p:sp>
        <p:nvSpPr>
          <p:cNvPr id="7" name="pole tekstowe 6"/>
          <p:cNvSpPr txBox="1"/>
          <p:nvPr/>
        </p:nvSpPr>
        <p:spPr>
          <a:xfrm>
            <a:off x="1115616" y="2996952"/>
            <a:ext cx="698477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 algn="ctr">
              <a:spcBef>
                <a:spcPct val="20000"/>
              </a:spcBef>
              <a:defRPr/>
            </a:pPr>
            <a:r>
              <a:rPr lang="pl-PL" sz="2700" dirty="0" smtClean="0">
                <a:solidFill>
                  <a:schemeClr val="bg1"/>
                </a:solidFill>
              </a:rPr>
              <a:t>Klasa sportowa PZLA – I – skok wzwyż – 167cm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357422" y="714356"/>
            <a:ext cx="5043494" cy="796908"/>
          </a:xfrm>
        </p:spPr>
        <p:txBody>
          <a:bodyPr/>
          <a:lstStyle/>
          <a:p>
            <a:r>
              <a:rPr lang="pl-PL" dirty="0" smtClean="0">
                <a:solidFill>
                  <a:srgbClr val="FFC000"/>
                </a:solidFill>
                <a:latin typeface="Impact" pitchFamily="34" charset="0"/>
              </a:rPr>
              <a:t>MKS Tempo Kęty</a:t>
            </a:r>
            <a:endParaRPr lang="pl-PL" dirty="0">
              <a:solidFill>
                <a:srgbClr val="FFC000"/>
              </a:solidFill>
              <a:latin typeface="Impact" pitchFamily="34" charset="0"/>
            </a:endParaRPr>
          </a:p>
        </p:txBody>
      </p:sp>
      <p:sp>
        <p:nvSpPr>
          <p:cNvPr id="5" name="Symbol zastępczy zawartości 4"/>
          <p:cNvSpPr>
            <a:spLocks noGrp="1"/>
          </p:cNvSpPr>
          <p:nvPr>
            <p:ph idx="1"/>
          </p:nvPr>
        </p:nvSpPr>
        <p:spPr>
          <a:xfrm>
            <a:off x="457200" y="2204864"/>
            <a:ext cx="8229600" cy="3921299"/>
          </a:xfrm>
        </p:spPr>
        <p:txBody>
          <a:bodyPr>
            <a:normAutofit fontScale="85000" lnSpcReduction="20000"/>
          </a:bodyPr>
          <a:lstStyle/>
          <a:p>
            <a:pPr algn="ctr">
              <a:buNone/>
            </a:pPr>
            <a:r>
              <a:rPr lang="pl-PL" dirty="0" smtClean="0">
                <a:solidFill>
                  <a:schemeClr val="bg1"/>
                </a:solidFill>
              </a:rPr>
              <a:t>Składa serdeczne podziękowania </a:t>
            </a:r>
          </a:p>
          <a:p>
            <a:pPr algn="ctr"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 algn="ctr">
              <a:buNone/>
            </a:pPr>
            <a:r>
              <a:rPr lang="pl-PL" sz="4700" dirty="0" smtClean="0">
                <a:solidFill>
                  <a:schemeClr val="bg1"/>
                </a:solidFill>
              </a:rPr>
              <a:t>Justynie Konior</a:t>
            </a:r>
          </a:p>
          <a:p>
            <a:pPr algn="ctr"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 algn="ctr">
              <a:buNone/>
            </a:pPr>
            <a:r>
              <a:rPr lang="pl-PL" dirty="0" smtClean="0">
                <a:solidFill>
                  <a:schemeClr val="bg1"/>
                </a:solidFill>
              </a:rPr>
              <a:t>za wieloletnią współpracę z Klubem oraz</a:t>
            </a:r>
          </a:p>
          <a:p>
            <a:pPr algn="ctr">
              <a:buNone/>
            </a:pPr>
            <a:r>
              <a:rPr lang="pl-PL" dirty="0" smtClean="0">
                <a:solidFill>
                  <a:schemeClr val="bg1"/>
                </a:solidFill>
              </a:rPr>
              <a:t>osobiste sukcesy sportowe ,które osiągnęła</a:t>
            </a:r>
          </a:p>
          <a:p>
            <a:pPr algn="ctr">
              <a:buNone/>
            </a:pPr>
            <a:r>
              <a:rPr lang="pl-PL" dirty="0" smtClean="0">
                <a:solidFill>
                  <a:schemeClr val="bg1"/>
                </a:solidFill>
              </a:rPr>
              <a:t>przez te 6 lat pracy. Jednocześnie chcielibyśmy</a:t>
            </a:r>
          </a:p>
          <a:p>
            <a:pPr algn="ctr">
              <a:buNone/>
            </a:pPr>
            <a:r>
              <a:rPr lang="pl-PL" dirty="0" smtClean="0">
                <a:solidFill>
                  <a:schemeClr val="bg1"/>
                </a:solidFill>
              </a:rPr>
              <a:t>życzyć jej dalszych sukcesów sportowych oraz powodzenia w życiu osobistym i zawodowym. </a:t>
            </a:r>
            <a:endParaRPr lang="pl-PL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357422" y="714356"/>
            <a:ext cx="5043494" cy="796908"/>
          </a:xfrm>
        </p:spPr>
        <p:txBody>
          <a:bodyPr/>
          <a:lstStyle/>
          <a:p>
            <a:r>
              <a:rPr lang="pl-PL" dirty="0" smtClean="0">
                <a:solidFill>
                  <a:srgbClr val="FFC000"/>
                </a:solidFill>
                <a:latin typeface="Impact" pitchFamily="34" charset="0"/>
              </a:rPr>
              <a:t>Patrycja Łazarz</a:t>
            </a:r>
            <a:endParaRPr lang="pl-PL" dirty="0">
              <a:solidFill>
                <a:srgbClr val="FFC000"/>
              </a:solidFill>
              <a:latin typeface="Impact" pitchFamily="34" charset="0"/>
            </a:endParaRPr>
          </a:p>
        </p:txBody>
      </p:sp>
      <p:pic>
        <p:nvPicPr>
          <p:cNvPr id="4" name="Symbol zastępczy zawartości 3" descr="IMG_4951 [800x600]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071802" y="2071678"/>
            <a:ext cx="3429024" cy="45720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357422" y="714356"/>
            <a:ext cx="5043494" cy="796908"/>
          </a:xfrm>
        </p:spPr>
        <p:txBody>
          <a:bodyPr/>
          <a:lstStyle/>
          <a:p>
            <a:r>
              <a:rPr lang="pl-PL" dirty="0" smtClean="0">
                <a:solidFill>
                  <a:srgbClr val="FFC000"/>
                </a:solidFill>
                <a:latin typeface="Impact" pitchFamily="34" charset="0"/>
              </a:rPr>
              <a:t>Patrycja Łazarz</a:t>
            </a:r>
            <a:endParaRPr lang="pl-PL" dirty="0">
              <a:solidFill>
                <a:srgbClr val="FFC000"/>
              </a:solidFill>
              <a:latin typeface="Impact" pitchFamily="34" charset="0"/>
            </a:endParaRPr>
          </a:p>
        </p:txBody>
      </p:sp>
      <p:pic>
        <p:nvPicPr>
          <p:cNvPr id="4" name="Symbol zastępczy zawartości 3" descr="IMG_4951 [800x600]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85918" y="2000240"/>
            <a:ext cx="6024604" cy="45184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pole tekstowe 4"/>
          <p:cNvSpPr txBox="1"/>
          <p:nvPr/>
        </p:nvSpPr>
        <p:spPr>
          <a:xfrm>
            <a:off x="7164288" y="692696"/>
            <a:ext cx="16561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400" b="1" dirty="0" smtClean="0">
                <a:solidFill>
                  <a:schemeClr val="bg1"/>
                </a:solidFill>
              </a:rPr>
              <a:t>2009</a:t>
            </a:r>
            <a:endParaRPr lang="pl-PL" sz="4400" b="1" dirty="0">
              <a:solidFill>
                <a:schemeClr val="bg1"/>
              </a:solidFill>
            </a:endParaRPr>
          </a:p>
        </p:txBody>
      </p:sp>
      <p:sp>
        <p:nvSpPr>
          <p:cNvPr id="6" name="pole tekstowe 5"/>
          <p:cNvSpPr txBox="1"/>
          <p:nvPr/>
        </p:nvSpPr>
        <p:spPr>
          <a:xfrm>
            <a:off x="6588224" y="6021288"/>
            <a:ext cx="12961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 smtClean="0">
                <a:solidFill>
                  <a:schemeClr val="tx2"/>
                </a:solidFill>
              </a:rPr>
              <a:t>4,86m</a:t>
            </a:r>
            <a:endParaRPr lang="pl-PL" sz="2400" b="1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6" grpId="1"/>
    </p:bld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285984" y="714356"/>
            <a:ext cx="5043494" cy="796908"/>
          </a:xfrm>
        </p:spPr>
        <p:txBody>
          <a:bodyPr/>
          <a:lstStyle/>
          <a:p>
            <a:r>
              <a:rPr lang="pl-PL" dirty="0" smtClean="0">
                <a:solidFill>
                  <a:srgbClr val="FFC000"/>
                </a:solidFill>
                <a:latin typeface="Impact" pitchFamily="34" charset="0"/>
              </a:rPr>
              <a:t>Patrycja Łazarz</a:t>
            </a:r>
            <a:endParaRPr lang="pl-PL" dirty="0">
              <a:solidFill>
                <a:srgbClr val="FFC000"/>
              </a:solidFill>
              <a:latin typeface="Impact" pitchFamily="34" charset="0"/>
            </a:endParaRPr>
          </a:p>
        </p:txBody>
      </p:sp>
      <p:sp>
        <p:nvSpPr>
          <p:cNvPr id="5" name="Symbol zastępczy zawartości 4"/>
          <p:cNvSpPr>
            <a:spLocks noGrp="1"/>
          </p:cNvSpPr>
          <p:nvPr>
            <p:ph idx="1"/>
          </p:nvPr>
        </p:nvSpPr>
        <p:spPr>
          <a:xfrm>
            <a:off x="428596" y="2071679"/>
            <a:ext cx="8229600" cy="781257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pl-PL" u="sng" dirty="0" smtClean="0">
                <a:solidFill>
                  <a:schemeClr val="bg1"/>
                </a:solidFill>
              </a:rPr>
              <a:t>Najważniejsze osiągnięcia 2009</a:t>
            </a:r>
          </a:p>
        </p:txBody>
      </p:sp>
      <p:sp>
        <p:nvSpPr>
          <p:cNvPr id="7" name="Symbol zastępczy zawartości 4"/>
          <p:cNvSpPr txBox="1">
            <a:spLocks/>
          </p:cNvSpPr>
          <p:nvPr/>
        </p:nvSpPr>
        <p:spPr>
          <a:xfrm>
            <a:off x="395536" y="3068960"/>
            <a:ext cx="8229600" cy="7812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pl-PL" sz="3200" b="0" i="0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Symbol zastępczy zawartości 4"/>
          <p:cNvSpPr txBox="1">
            <a:spLocks/>
          </p:cNvSpPr>
          <p:nvPr/>
        </p:nvSpPr>
        <p:spPr>
          <a:xfrm>
            <a:off x="467544" y="4869160"/>
            <a:ext cx="8229600" cy="7812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pl-PL" sz="3200" b="0" i="0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Symbol zastępczy zawartości 4"/>
          <p:cNvSpPr txBox="1">
            <a:spLocks/>
          </p:cNvSpPr>
          <p:nvPr/>
        </p:nvSpPr>
        <p:spPr>
          <a:xfrm>
            <a:off x="467544" y="5733256"/>
            <a:ext cx="8229600" cy="7812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pl-PL" sz="3200" b="0" i="0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2" name="Symbol zastępczy zawartości 4"/>
          <p:cNvSpPr txBox="1">
            <a:spLocks/>
          </p:cNvSpPr>
          <p:nvPr/>
        </p:nvSpPr>
        <p:spPr>
          <a:xfrm>
            <a:off x="467544" y="5157192"/>
            <a:ext cx="8229600" cy="9361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pl-PL" sz="3200" b="0" i="0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Symbol zastępczy zawartości 4"/>
          <p:cNvSpPr txBox="1">
            <a:spLocks/>
          </p:cNvSpPr>
          <p:nvPr/>
        </p:nvSpPr>
        <p:spPr>
          <a:xfrm>
            <a:off x="467544" y="3068960"/>
            <a:ext cx="8229600" cy="781257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pl-PL" sz="3200" dirty="0" smtClean="0">
                <a:solidFill>
                  <a:schemeClr val="bg1"/>
                </a:solidFill>
              </a:rPr>
              <a:t>Mistrzostwa Międzywojewódzkie Młodzików – Rzeszów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pl-PL" sz="3200" dirty="0" smtClean="0">
                <a:solidFill>
                  <a:schemeClr val="bg1"/>
                </a:solidFill>
              </a:rPr>
              <a:t>Brązowy </a:t>
            </a:r>
            <a:r>
              <a:rPr lang="pl-PL" sz="3200" noProof="0" dirty="0" smtClean="0">
                <a:solidFill>
                  <a:schemeClr val="bg1"/>
                </a:solidFill>
              </a:rPr>
              <a:t>medal – skok w dal – 4,86m</a:t>
            </a:r>
            <a:endParaRPr kumimoji="0" lang="pl-PL" sz="3200" b="0" i="0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pole tekstowe 8"/>
          <p:cNvSpPr txBox="1"/>
          <p:nvPr/>
        </p:nvSpPr>
        <p:spPr>
          <a:xfrm>
            <a:off x="7164288" y="692696"/>
            <a:ext cx="16561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400" b="1" dirty="0" smtClean="0">
                <a:solidFill>
                  <a:schemeClr val="bg1"/>
                </a:solidFill>
              </a:rPr>
              <a:t>2009</a:t>
            </a:r>
            <a:endParaRPr lang="pl-PL" sz="4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5" grpId="1" build="p"/>
      <p:bldP spid="8" grpId="0"/>
      <p:bldP spid="8" grpId="1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285984" y="428604"/>
            <a:ext cx="6500858" cy="796908"/>
          </a:xfrm>
        </p:spPr>
        <p:txBody>
          <a:bodyPr>
            <a:normAutofit fontScale="90000"/>
          </a:bodyPr>
          <a:lstStyle/>
          <a:p>
            <a:r>
              <a:rPr lang="pl-PL" dirty="0" smtClean="0">
                <a:solidFill>
                  <a:srgbClr val="FFC000"/>
                </a:solidFill>
                <a:latin typeface="Impact" pitchFamily="34" charset="0"/>
              </a:rPr>
              <a:t>Mistrzostwa Polski </a:t>
            </a:r>
            <a:br>
              <a:rPr lang="pl-PL" dirty="0" smtClean="0">
                <a:solidFill>
                  <a:srgbClr val="FFC000"/>
                </a:solidFill>
                <a:latin typeface="Impact" pitchFamily="34" charset="0"/>
              </a:rPr>
            </a:br>
            <a:r>
              <a:rPr lang="pl-PL" dirty="0" smtClean="0">
                <a:solidFill>
                  <a:srgbClr val="FFC000"/>
                </a:solidFill>
                <a:latin typeface="Impact" pitchFamily="34" charset="0"/>
              </a:rPr>
              <a:t>Juniorów Młodszych </a:t>
            </a:r>
            <a:endParaRPr lang="pl-PL" dirty="0">
              <a:solidFill>
                <a:srgbClr val="FFC000"/>
              </a:solidFill>
              <a:latin typeface="Impact" pitchFamily="34" charset="0"/>
            </a:endParaRPr>
          </a:p>
        </p:txBody>
      </p:sp>
      <p:sp>
        <p:nvSpPr>
          <p:cNvPr id="5" name="Symbol zastępczy zawartości 4"/>
          <p:cNvSpPr>
            <a:spLocks noGrp="1"/>
          </p:cNvSpPr>
          <p:nvPr>
            <p:ph idx="1"/>
          </p:nvPr>
        </p:nvSpPr>
        <p:spPr>
          <a:xfrm>
            <a:off x="428596" y="2071678"/>
            <a:ext cx="8229600" cy="1143008"/>
          </a:xfrm>
        </p:spPr>
        <p:txBody>
          <a:bodyPr>
            <a:normAutofit/>
          </a:bodyPr>
          <a:lstStyle/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</p:txBody>
      </p:sp>
      <p:pic>
        <p:nvPicPr>
          <p:cNvPr id="4" name="Obraz 3" descr="IMG_9242 [Rozdzielczość Pulpitu]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3568" y="2420888"/>
            <a:ext cx="4752528" cy="35643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Symbol zastępczy zawartości 4"/>
          <p:cNvSpPr txBox="1">
            <a:spLocks/>
          </p:cNvSpPr>
          <p:nvPr/>
        </p:nvSpPr>
        <p:spPr>
          <a:xfrm>
            <a:off x="5429256" y="3357562"/>
            <a:ext cx="2857520" cy="28575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pl-PL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Maciej </a:t>
            </a:r>
            <a:r>
              <a:rPr kumimoji="0" lang="pl-PL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Cisiński</a:t>
            </a:r>
            <a:endParaRPr lang="pl-PL" sz="3200" dirty="0" smtClean="0">
              <a:solidFill>
                <a:schemeClr val="bg1"/>
              </a:solidFill>
            </a:endParaRPr>
          </a:p>
          <a:p>
            <a:pPr marL="342900" lvl="0" indent="-342900" algn="ctr">
              <a:spcBef>
                <a:spcPct val="20000"/>
              </a:spcBef>
            </a:pPr>
            <a:r>
              <a:rPr lang="pl-PL" sz="3200" dirty="0" smtClean="0">
                <a:solidFill>
                  <a:schemeClr val="bg1"/>
                </a:solidFill>
              </a:rPr>
              <a:t>NM</a:t>
            </a:r>
          </a:p>
          <a:p>
            <a:pPr marL="342900" lvl="0" indent="-342900" algn="ctr">
              <a:spcBef>
                <a:spcPct val="20000"/>
              </a:spcBef>
            </a:pPr>
            <a:r>
              <a:rPr lang="pl-PL" sz="3200" dirty="0" smtClean="0">
                <a:solidFill>
                  <a:schemeClr val="bg1"/>
                </a:solidFill>
              </a:rPr>
              <a:t>skok w dal</a:t>
            </a:r>
            <a:r>
              <a:rPr kumimoji="0" lang="pl-PL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</a:p>
          <a:p>
            <a:pPr marL="342900" lvl="0" indent="-342900" algn="ctr">
              <a:spcBef>
                <a:spcPct val="20000"/>
              </a:spcBef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ymbol zastępczy zawartości 4"/>
          <p:cNvSpPr txBox="1">
            <a:spLocks/>
          </p:cNvSpPr>
          <p:nvPr/>
        </p:nvSpPr>
        <p:spPr>
          <a:xfrm>
            <a:off x="5364088" y="2071678"/>
            <a:ext cx="3294108" cy="11430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pl-PL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   Wrocław, 15.07.2014r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</p:bld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357422" y="714356"/>
            <a:ext cx="5043494" cy="796908"/>
          </a:xfrm>
        </p:spPr>
        <p:txBody>
          <a:bodyPr/>
          <a:lstStyle/>
          <a:p>
            <a:r>
              <a:rPr lang="pl-PL" dirty="0" smtClean="0">
                <a:solidFill>
                  <a:srgbClr val="FFC000"/>
                </a:solidFill>
                <a:latin typeface="Impact" pitchFamily="34" charset="0"/>
              </a:rPr>
              <a:t>Patrycja Łazarz</a:t>
            </a:r>
            <a:endParaRPr lang="pl-PL" dirty="0">
              <a:solidFill>
                <a:srgbClr val="FFC000"/>
              </a:solidFill>
              <a:latin typeface="Impact" pitchFamily="34" charset="0"/>
            </a:endParaRPr>
          </a:p>
        </p:txBody>
      </p:sp>
      <p:pic>
        <p:nvPicPr>
          <p:cNvPr id="4" name="Symbol zastępczy zawartości 3" descr="IMG_4951 [800x600]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85918" y="2000240"/>
            <a:ext cx="6024604" cy="45184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pole tekstowe 4"/>
          <p:cNvSpPr txBox="1"/>
          <p:nvPr/>
        </p:nvSpPr>
        <p:spPr>
          <a:xfrm>
            <a:off x="7164288" y="692696"/>
            <a:ext cx="16561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400" b="1" dirty="0" smtClean="0">
                <a:solidFill>
                  <a:schemeClr val="bg1"/>
                </a:solidFill>
              </a:rPr>
              <a:t>2010</a:t>
            </a:r>
            <a:endParaRPr lang="pl-PL" sz="4400" b="1" dirty="0">
              <a:solidFill>
                <a:schemeClr val="bg1"/>
              </a:solidFill>
            </a:endParaRPr>
          </a:p>
        </p:txBody>
      </p:sp>
      <p:sp>
        <p:nvSpPr>
          <p:cNvPr id="6" name="pole tekstowe 5"/>
          <p:cNvSpPr txBox="1"/>
          <p:nvPr/>
        </p:nvSpPr>
        <p:spPr>
          <a:xfrm>
            <a:off x="1979712" y="5949280"/>
            <a:ext cx="12961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 smtClean="0">
                <a:solidFill>
                  <a:schemeClr val="tx2"/>
                </a:solidFill>
              </a:rPr>
              <a:t>5,18m</a:t>
            </a:r>
            <a:endParaRPr lang="pl-PL" sz="2400" b="1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6" grpId="1"/>
    </p:bld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285984" y="714356"/>
            <a:ext cx="5043494" cy="796908"/>
          </a:xfrm>
        </p:spPr>
        <p:txBody>
          <a:bodyPr/>
          <a:lstStyle/>
          <a:p>
            <a:r>
              <a:rPr lang="pl-PL" dirty="0" smtClean="0">
                <a:solidFill>
                  <a:srgbClr val="FFC000"/>
                </a:solidFill>
                <a:latin typeface="Impact" pitchFamily="34" charset="0"/>
              </a:rPr>
              <a:t>Patrycja Łazarz</a:t>
            </a:r>
            <a:endParaRPr lang="pl-PL" dirty="0">
              <a:solidFill>
                <a:srgbClr val="FFC000"/>
              </a:solidFill>
              <a:latin typeface="Impact" pitchFamily="34" charset="0"/>
            </a:endParaRPr>
          </a:p>
        </p:txBody>
      </p:sp>
      <p:sp>
        <p:nvSpPr>
          <p:cNvPr id="5" name="Symbol zastępczy zawartości 4"/>
          <p:cNvSpPr>
            <a:spLocks noGrp="1"/>
          </p:cNvSpPr>
          <p:nvPr>
            <p:ph idx="1"/>
          </p:nvPr>
        </p:nvSpPr>
        <p:spPr>
          <a:xfrm>
            <a:off x="428596" y="2071679"/>
            <a:ext cx="8229600" cy="781257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pl-PL" u="sng" dirty="0" smtClean="0">
                <a:solidFill>
                  <a:schemeClr val="bg1"/>
                </a:solidFill>
              </a:rPr>
              <a:t>Najważniejsze osiągnięcia 2010</a:t>
            </a:r>
          </a:p>
        </p:txBody>
      </p:sp>
      <p:sp>
        <p:nvSpPr>
          <p:cNvPr id="7" name="Symbol zastępczy zawartości 4"/>
          <p:cNvSpPr txBox="1">
            <a:spLocks/>
          </p:cNvSpPr>
          <p:nvPr/>
        </p:nvSpPr>
        <p:spPr>
          <a:xfrm>
            <a:off x="395536" y="3068960"/>
            <a:ext cx="8229600" cy="781257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pl-PL" sz="3200" dirty="0" smtClean="0">
                <a:solidFill>
                  <a:schemeClr val="bg1"/>
                </a:solidFill>
              </a:rPr>
              <a:t>Mistrzostwa Polski Juniorów – Toruń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pl-PL" sz="3200" noProof="0" dirty="0" smtClean="0">
                <a:solidFill>
                  <a:schemeClr val="bg1"/>
                </a:solidFill>
              </a:rPr>
              <a:t>XI miejsce – skok w dal – 4,98m</a:t>
            </a:r>
            <a:endParaRPr kumimoji="0" lang="pl-PL" sz="3200" b="0" i="0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Symbol zastępczy zawartości 4"/>
          <p:cNvSpPr txBox="1">
            <a:spLocks/>
          </p:cNvSpPr>
          <p:nvPr/>
        </p:nvSpPr>
        <p:spPr>
          <a:xfrm>
            <a:off x="467544" y="4869160"/>
            <a:ext cx="8229600" cy="7812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pl-PL" sz="3200" b="0" i="0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Symbol zastępczy zawartości 4"/>
          <p:cNvSpPr txBox="1">
            <a:spLocks/>
          </p:cNvSpPr>
          <p:nvPr/>
        </p:nvSpPr>
        <p:spPr>
          <a:xfrm>
            <a:off x="467544" y="5733256"/>
            <a:ext cx="8229600" cy="7812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pl-PL" sz="3200" b="0" i="0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2" name="Symbol zastępczy zawartości 4"/>
          <p:cNvSpPr txBox="1">
            <a:spLocks/>
          </p:cNvSpPr>
          <p:nvPr/>
        </p:nvSpPr>
        <p:spPr>
          <a:xfrm>
            <a:off x="467544" y="5157192"/>
            <a:ext cx="8229600" cy="9361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pl-PL" sz="2500" dirty="0" smtClean="0">
                <a:solidFill>
                  <a:schemeClr val="bg1"/>
                </a:solidFill>
              </a:rPr>
              <a:t>Mistrzostwa Małopolski Młodzików – Kraków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pl-PL" sz="2500" noProof="0" dirty="0" smtClean="0">
                <a:solidFill>
                  <a:schemeClr val="bg1"/>
                </a:solidFill>
              </a:rPr>
              <a:t>Złoty medal – skok w dal – </a:t>
            </a:r>
            <a:r>
              <a:rPr lang="pl-PL" sz="2500" dirty="0" smtClean="0">
                <a:solidFill>
                  <a:schemeClr val="bg1"/>
                </a:solidFill>
              </a:rPr>
              <a:t>5,18m</a:t>
            </a:r>
            <a:endParaRPr lang="pl-PL" sz="2500" noProof="0" dirty="0" smtClean="0">
              <a:solidFill>
                <a:schemeClr val="bg1"/>
              </a:solidFill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pl-PL" sz="3200" b="0" i="0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Symbol zastępczy zawartości 4"/>
          <p:cNvSpPr txBox="1">
            <a:spLocks/>
          </p:cNvSpPr>
          <p:nvPr/>
        </p:nvSpPr>
        <p:spPr>
          <a:xfrm>
            <a:off x="539552" y="4149080"/>
            <a:ext cx="8229600" cy="781257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pl-PL" sz="3200" dirty="0" smtClean="0">
                <a:solidFill>
                  <a:schemeClr val="bg1"/>
                </a:solidFill>
              </a:rPr>
              <a:t>Mistrzostwa Międzywojewódzkie Młodzików – Rzeszów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pl-PL" sz="3200" noProof="0" dirty="0" smtClean="0">
                <a:solidFill>
                  <a:schemeClr val="bg1"/>
                </a:solidFill>
              </a:rPr>
              <a:t>Srebrny medal – skok w dal – </a:t>
            </a:r>
            <a:r>
              <a:rPr lang="pl-PL" sz="3200" dirty="0" smtClean="0">
                <a:solidFill>
                  <a:schemeClr val="bg1"/>
                </a:solidFill>
              </a:rPr>
              <a:t>5,04</a:t>
            </a:r>
            <a:r>
              <a:rPr lang="pl-PL" sz="3200" noProof="0" dirty="0" smtClean="0">
                <a:solidFill>
                  <a:schemeClr val="bg1"/>
                </a:solidFill>
              </a:rPr>
              <a:t>m</a:t>
            </a:r>
            <a:endParaRPr kumimoji="0" lang="pl-PL" sz="3200" b="0" i="0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pole tekstowe 8"/>
          <p:cNvSpPr txBox="1"/>
          <p:nvPr/>
        </p:nvSpPr>
        <p:spPr>
          <a:xfrm>
            <a:off x="7164288" y="692696"/>
            <a:ext cx="16561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400" b="1" dirty="0" smtClean="0">
                <a:solidFill>
                  <a:schemeClr val="bg1"/>
                </a:solidFill>
              </a:rPr>
              <a:t>2010</a:t>
            </a:r>
            <a:endParaRPr lang="pl-PL" sz="4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7" grpId="0"/>
      <p:bldP spid="12" grpId="0"/>
      <p:bldP spid="8" grpId="0"/>
    </p:bld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357422" y="714356"/>
            <a:ext cx="5043494" cy="796908"/>
          </a:xfrm>
        </p:spPr>
        <p:txBody>
          <a:bodyPr/>
          <a:lstStyle/>
          <a:p>
            <a:r>
              <a:rPr lang="pl-PL" dirty="0" smtClean="0">
                <a:solidFill>
                  <a:srgbClr val="FFC000"/>
                </a:solidFill>
                <a:latin typeface="Impact" pitchFamily="34" charset="0"/>
              </a:rPr>
              <a:t>Patrycja Łazarz</a:t>
            </a:r>
            <a:endParaRPr lang="pl-PL" dirty="0">
              <a:solidFill>
                <a:srgbClr val="FFC000"/>
              </a:solidFill>
              <a:latin typeface="Impact" pitchFamily="34" charset="0"/>
            </a:endParaRPr>
          </a:p>
        </p:txBody>
      </p:sp>
      <p:pic>
        <p:nvPicPr>
          <p:cNvPr id="4" name="Symbol zastępczy zawartości 3" descr="IMG_4951 [800x600]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75656" y="1988840"/>
            <a:ext cx="3372997" cy="44973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Symbol zastępczy zawartości 3" descr="IMG_4951 [800x600]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92080" y="1988840"/>
            <a:ext cx="3422299" cy="45630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pole tekstowe 5"/>
          <p:cNvSpPr txBox="1"/>
          <p:nvPr/>
        </p:nvSpPr>
        <p:spPr>
          <a:xfrm>
            <a:off x="7164288" y="692696"/>
            <a:ext cx="16561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400" b="1" dirty="0" smtClean="0">
                <a:solidFill>
                  <a:schemeClr val="bg1"/>
                </a:solidFill>
              </a:rPr>
              <a:t>2010</a:t>
            </a:r>
            <a:endParaRPr lang="pl-PL" sz="4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357422" y="714356"/>
            <a:ext cx="5043494" cy="796908"/>
          </a:xfrm>
        </p:spPr>
        <p:txBody>
          <a:bodyPr/>
          <a:lstStyle/>
          <a:p>
            <a:r>
              <a:rPr lang="pl-PL" dirty="0" smtClean="0">
                <a:solidFill>
                  <a:srgbClr val="FFC000"/>
                </a:solidFill>
                <a:latin typeface="Impact" pitchFamily="34" charset="0"/>
              </a:rPr>
              <a:t>Patrycja Łazarz</a:t>
            </a:r>
            <a:endParaRPr lang="pl-PL" dirty="0">
              <a:solidFill>
                <a:srgbClr val="FFC000"/>
              </a:solidFill>
              <a:latin typeface="Impact" pitchFamily="34" charset="0"/>
            </a:endParaRPr>
          </a:p>
        </p:txBody>
      </p:sp>
      <p:pic>
        <p:nvPicPr>
          <p:cNvPr id="4" name="Symbol zastępczy zawartości 3" descr="IMG_4951 [800x600]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907704" y="1988840"/>
            <a:ext cx="6024604" cy="45184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pole tekstowe 4"/>
          <p:cNvSpPr txBox="1"/>
          <p:nvPr/>
        </p:nvSpPr>
        <p:spPr>
          <a:xfrm>
            <a:off x="7164288" y="692696"/>
            <a:ext cx="16561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400" b="1" dirty="0" smtClean="0">
                <a:solidFill>
                  <a:schemeClr val="bg1"/>
                </a:solidFill>
              </a:rPr>
              <a:t>2011</a:t>
            </a:r>
            <a:endParaRPr lang="pl-PL" sz="4400" b="1" dirty="0">
              <a:solidFill>
                <a:schemeClr val="bg1"/>
              </a:solidFill>
            </a:endParaRPr>
          </a:p>
        </p:txBody>
      </p:sp>
      <p:sp>
        <p:nvSpPr>
          <p:cNvPr id="6" name="pole tekstowe 5"/>
          <p:cNvSpPr txBox="1"/>
          <p:nvPr/>
        </p:nvSpPr>
        <p:spPr>
          <a:xfrm>
            <a:off x="6732240" y="6021288"/>
            <a:ext cx="12961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 smtClean="0">
                <a:solidFill>
                  <a:schemeClr val="tx2"/>
                </a:solidFill>
              </a:rPr>
              <a:t>5,38m</a:t>
            </a:r>
            <a:endParaRPr lang="pl-PL" sz="2400" b="1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6" grpId="1"/>
    </p:bld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285984" y="714356"/>
            <a:ext cx="5043494" cy="796908"/>
          </a:xfrm>
        </p:spPr>
        <p:txBody>
          <a:bodyPr/>
          <a:lstStyle/>
          <a:p>
            <a:r>
              <a:rPr lang="pl-PL" dirty="0" smtClean="0">
                <a:solidFill>
                  <a:srgbClr val="FFC000"/>
                </a:solidFill>
                <a:latin typeface="Impact" pitchFamily="34" charset="0"/>
              </a:rPr>
              <a:t>Patrycja Łazarz</a:t>
            </a:r>
            <a:endParaRPr lang="pl-PL" dirty="0">
              <a:solidFill>
                <a:srgbClr val="FFC000"/>
              </a:solidFill>
              <a:latin typeface="Impact" pitchFamily="34" charset="0"/>
            </a:endParaRPr>
          </a:p>
        </p:txBody>
      </p:sp>
      <p:sp>
        <p:nvSpPr>
          <p:cNvPr id="5" name="Symbol zastępczy zawartości 4"/>
          <p:cNvSpPr>
            <a:spLocks noGrp="1"/>
          </p:cNvSpPr>
          <p:nvPr>
            <p:ph idx="1"/>
          </p:nvPr>
        </p:nvSpPr>
        <p:spPr>
          <a:xfrm>
            <a:off x="395536" y="2132856"/>
            <a:ext cx="8229600" cy="576064"/>
          </a:xfrm>
        </p:spPr>
        <p:txBody>
          <a:bodyPr>
            <a:normAutofit lnSpcReduction="10000"/>
          </a:bodyPr>
          <a:lstStyle/>
          <a:p>
            <a:pPr algn="ctr">
              <a:buNone/>
            </a:pPr>
            <a:r>
              <a:rPr lang="pl-PL" u="sng" dirty="0" smtClean="0">
                <a:solidFill>
                  <a:schemeClr val="bg1"/>
                </a:solidFill>
              </a:rPr>
              <a:t>Najważniejsze osiągnięcia 2011</a:t>
            </a:r>
          </a:p>
        </p:txBody>
      </p:sp>
      <p:sp>
        <p:nvSpPr>
          <p:cNvPr id="7" name="Symbol zastępczy zawartości 4"/>
          <p:cNvSpPr txBox="1">
            <a:spLocks/>
          </p:cNvSpPr>
          <p:nvPr/>
        </p:nvSpPr>
        <p:spPr>
          <a:xfrm>
            <a:off x="395536" y="3068960"/>
            <a:ext cx="8229600" cy="72007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pl-PL" sz="2800" dirty="0" smtClean="0">
                <a:solidFill>
                  <a:schemeClr val="bg1"/>
                </a:solidFill>
              </a:rPr>
              <a:t>Mistrzostwa Polski Juniorów Młodszych – Płock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pl-PL" sz="2800" dirty="0" smtClean="0">
                <a:solidFill>
                  <a:schemeClr val="bg1"/>
                </a:solidFill>
              </a:rPr>
              <a:t>VI</a:t>
            </a:r>
            <a:r>
              <a:rPr lang="pl-PL" sz="2800" noProof="0" dirty="0" smtClean="0">
                <a:solidFill>
                  <a:schemeClr val="bg1"/>
                </a:solidFill>
              </a:rPr>
              <a:t> miejsce – trójskok – 10,96m</a:t>
            </a:r>
            <a:endParaRPr kumimoji="0" lang="pl-PL" sz="2800" b="0" i="0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Symbol zastępczy zawartości 4"/>
          <p:cNvSpPr txBox="1">
            <a:spLocks/>
          </p:cNvSpPr>
          <p:nvPr/>
        </p:nvSpPr>
        <p:spPr>
          <a:xfrm>
            <a:off x="467544" y="4869160"/>
            <a:ext cx="8229600" cy="7812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pl-PL" sz="3200" b="0" i="0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Symbol zastępczy zawartości 4"/>
          <p:cNvSpPr txBox="1">
            <a:spLocks/>
          </p:cNvSpPr>
          <p:nvPr/>
        </p:nvSpPr>
        <p:spPr>
          <a:xfrm>
            <a:off x="467544" y="5733256"/>
            <a:ext cx="8229600" cy="7812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pl-PL" sz="3200" b="0" i="0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pole tekstowe 8"/>
          <p:cNvSpPr txBox="1"/>
          <p:nvPr/>
        </p:nvSpPr>
        <p:spPr>
          <a:xfrm>
            <a:off x="7164288" y="692696"/>
            <a:ext cx="16561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400" b="1" dirty="0" smtClean="0">
                <a:solidFill>
                  <a:schemeClr val="bg1"/>
                </a:solidFill>
              </a:rPr>
              <a:t>2011</a:t>
            </a:r>
            <a:endParaRPr lang="pl-PL" sz="4400" b="1" dirty="0">
              <a:solidFill>
                <a:schemeClr val="bg1"/>
              </a:solidFill>
            </a:endParaRPr>
          </a:p>
        </p:txBody>
      </p:sp>
      <p:sp>
        <p:nvSpPr>
          <p:cNvPr id="13" name="Symbol zastępczy zawartości 4"/>
          <p:cNvSpPr txBox="1">
            <a:spLocks/>
          </p:cNvSpPr>
          <p:nvPr/>
        </p:nvSpPr>
        <p:spPr>
          <a:xfrm>
            <a:off x="467544" y="4437112"/>
            <a:ext cx="8229600" cy="50405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pl-PL" sz="2800" dirty="0" smtClean="0">
                <a:solidFill>
                  <a:schemeClr val="bg1"/>
                </a:solidFill>
              </a:rPr>
              <a:t>Halowe Mistrzostwa Polski Juniorów Młodszych – Spała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pl-PL" sz="2800" noProof="0" dirty="0" smtClean="0">
                <a:solidFill>
                  <a:schemeClr val="bg1"/>
                </a:solidFill>
              </a:rPr>
              <a:t>Srebrny medal – trójskok – 11,01m</a:t>
            </a:r>
            <a:endParaRPr kumimoji="0" lang="pl-PL" sz="2800" b="0" i="0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7" grpId="0"/>
      <p:bldP spid="13" grpId="0"/>
    </p:bld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357422" y="714356"/>
            <a:ext cx="5043494" cy="796908"/>
          </a:xfrm>
        </p:spPr>
        <p:txBody>
          <a:bodyPr/>
          <a:lstStyle/>
          <a:p>
            <a:r>
              <a:rPr lang="pl-PL" dirty="0" smtClean="0">
                <a:solidFill>
                  <a:srgbClr val="FFC000"/>
                </a:solidFill>
                <a:latin typeface="Impact" pitchFamily="34" charset="0"/>
              </a:rPr>
              <a:t>Patrycja Łazarz</a:t>
            </a:r>
            <a:endParaRPr lang="pl-PL" dirty="0">
              <a:solidFill>
                <a:srgbClr val="FFC000"/>
              </a:solidFill>
              <a:latin typeface="Impact" pitchFamily="34" charset="0"/>
            </a:endParaRPr>
          </a:p>
        </p:txBody>
      </p:sp>
      <p:pic>
        <p:nvPicPr>
          <p:cNvPr id="4" name="Symbol zastępczy zawartości 3" descr="IMG_4951 [800x600]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19672" y="1988840"/>
            <a:ext cx="3388839" cy="45184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pole tekstowe 4"/>
          <p:cNvSpPr txBox="1"/>
          <p:nvPr/>
        </p:nvSpPr>
        <p:spPr>
          <a:xfrm>
            <a:off x="7164288" y="692696"/>
            <a:ext cx="16561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400" b="1" dirty="0" smtClean="0">
                <a:solidFill>
                  <a:schemeClr val="bg1"/>
                </a:solidFill>
              </a:rPr>
              <a:t>2011</a:t>
            </a:r>
            <a:endParaRPr lang="pl-PL" sz="4400" b="1" dirty="0">
              <a:solidFill>
                <a:schemeClr val="bg1"/>
              </a:solidFill>
            </a:endParaRPr>
          </a:p>
        </p:txBody>
      </p:sp>
      <p:pic>
        <p:nvPicPr>
          <p:cNvPr id="6" name="Symbol zastępczy zawartości 3" descr="IMG_4951 [800x600]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10907" y="1988840"/>
            <a:ext cx="3351185" cy="45184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285984" y="714356"/>
            <a:ext cx="5043494" cy="796908"/>
          </a:xfrm>
        </p:spPr>
        <p:txBody>
          <a:bodyPr/>
          <a:lstStyle/>
          <a:p>
            <a:r>
              <a:rPr lang="pl-PL" dirty="0" smtClean="0">
                <a:solidFill>
                  <a:srgbClr val="FFC000"/>
                </a:solidFill>
                <a:latin typeface="Impact" pitchFamily="34" charset="0"/>
              </a:rPr>
              <a:t>Patrycja Łazarz</a:t>
            </a:r>
            <a:endParaRPr lang="pl-PL" dirty="0">
              <a:solidFill>
                <a:srgbClr val="FFC000"/>
              </a:solidFill>
              <a:latin typeface="Impact" pitchFamily="34" charset="0"/>
            </a:endParaRPr>
          </a:p>
        </p:txBody>
      </p:sp>
      <p:sp>
        <p:nvSpPr>
          <p:cNvPr id="5" name="Symbol zastępczy zawartości 4"/>
          <p:cNvSpPr>
            <a:spLocks noGrp="1"/>
          </p:cNvSpPr>
          <p:nvPr>
            <p:ph idx="1"/>
          </p:nvPr>
        </p:nvSpPr>
        <p:spPr>
          <a:xfrm>
            <a:off x="395536" y="1844825"/>
            <a:ext cx="8229600" cy="576064"/>
          </a:xfrm>
        </p:spPr>
        <p:txBody>
          <a:bodyPr>
            <a:normAutofit lnSpcReduction="10000"/>
          </a:bodyPr>
          <a:lstStyle/>
          <a:p>
            <a:pPr algn="ctr">
              <a:buNone/>
            </a:pPr>
            <a:r>
              <a:rPr lang="pl-PL" u="sng" dirty="0" smtClean="0">
                <a:solidFill>
                  <a:schemeClr val="bg1"/>
                </a:solidFill>
              </a:rPr>
              <a:t>Najważniejsze osiągnięcia 2011</a:t>
            </a:r>
          </a:p>
        </p:txBody>
      </p:sp>
      <p:sp>
        <p:nvSpPr>
          <p:cNvPr id="10" name="Symbol zastępczy zawartości 4"/>
          <p:cNvSpPr txBox="1">
            <a:spLocks/>
          </p:cNvSpPr>
          <p:nvPr/>
        </p:nvSpPr>
        <p:spPr>
          <a:xfrm>
            <a:off x="467544" y="4869160"/>
            <a:ext cx="8229600" cy="7812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pl-PL" sz="3200" b="0" i="0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Symbol zastępczy zawartości 4"/>
          <p:cNvSpPr txBox="1">
            <a:spLocks/>
          </p:cNvSpPr>
          <p:nvPr/>
        </p:nvSpPr>
        <p:spPr>
          <a:xfrm>
            <a:off x="467544" y="5733256"/>
            <a:ext cx="8229600" cy="7812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pl-PL" sz="3200" b="0" i="0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2" name="Symbol zastępczy zawartości 4"/>
          <p:cNvSpPr txBox="1">
            <a:spLocks/>
          </p:cNvSpPr>
          <p:nvPr/>
        </p:nvSpPr>
        <p:spPr>
          <a:xfrm>
            <a:off x="395536" y="4293096"/>
            <a:ext cx="8229600" cy="7200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pl-PL" sz="2400" dirty="0" smtClean="0">
                <a:solidFill>
                  <a:schemeClr val="bg1"/>
                </a:solidFill>
              </a:rPr>
              <a:t>Mistrzostwa Małopolski Juniorów Młodszych – Kraków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pl-PL" sz="2400" noProof="0" dirty="0" smtClean="0">
                <a:solidFill>
                  <a:schemeClr val="bg1"/>
                </a:solidFill>
              </a:rPr>
              <a:t>Złoty medal – trójskok – 11,41m</a:t>
            </a:r>
            <a:endParaRPr kumimoji="0" lang="pl-PL" sz="2400" b="0" i="0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Symbol zastępczy zawartości 4"/>
          <p:cNvSpPr txBox="1">
            <a:spLocks/>
          </p:cNvSpPr>
          <p:nvPr/>
        </p:nvSpPr>
        <p:spPr>
          <a:xfrm>
            <a:off x="539552" y="2708920"/>
            <a:ext cx="8229600" cy="10081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pl-PL" sz="2400" dirty="0" smtClean="0">
                <a:solidFill>
                  <a:schemeClr val="bg1"/>
                </a:solidFill>
              </a:rPr>
              <a:t>Mistrzostwa Międzywojewódzkie Juniorów Młodszych – Kraków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pl-PL" sz="2400" noProof="0" dirty="0" smtClean="0">
                <a:solidFill>
                  <a:schemeClr val="bg1"/>
                </a:solidFill>
              </a:rPr>
              <a:t>Srebrny medal – skok w dal – </a:t>
            </a:r>
            <a:r>
              <a:rPr lang="pl-PL" sz="2400" dirty="0" smtClean="0">
                <a:solidFill>
                  <a:schemeClr val="bg1"/>
                </a:solidFill>
              </a:rPr>
              <a:t>5,07</a:t>
            </a:r>
            <a:r>
              <a:rPr lang="pl-PL" sz="2400" noProof="0" dirty="0" smtClean="0">
                <a:solidFill>
                  <a:schemeClr val="bg1"/>
                </a:solidFill>
              </a:rPr>
              <a:t>m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pl-PL" sz="2400" b="0" i="0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Srebrny medal – trójskok – 11,13m</a:t>
            </a:r>
          </a:p>
        </p:txBody>
      </p:sp>
      <p:sp>
        <p:nvSpPr>
          <p:cNvPr id="9" name="pole tekstowe 8"/>
          <p:cNvSpPr txBox="1"/>
          <p:nvPr/>
        </p:nvSpPr>
        <p:spPr>
          <a:xfrm>
            <a:off x="7164288" y="692696"/>
            <a:ext cx="16561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400" b="1" dirty="0" smtClean="0">
                <a:solidFill>
                  <a:schemeClr val="bg1"/>
                </a:solidFill>
              </a:rPr>
              <a:t>2011</a:t>
            </a:r>
            <a:endParaRPr lang="pl-PL" sz="4400" b="1" dirty="0">
              <a:solidFill>
                <a:schemeClr val="bg1"/>
              </a:solidFill>
            </a:endParaRPr>
          </a:p>
        </p:txBody>
      </p:sp>
      <p:sp>
        <p:nvSpPr>
          <p:cNvPr id="15" name="Symbol zastępczy zawartości 4"/>
          <p:cNvSpPr txBox="1">
            <a:spLocks/>
          </p:cNvSpPr>
          <p:nvPr/>
        </p:nvSpPr>
        <p:spPr>
          <a:xfrm>
            <a:off x="539552" y="5229200"/>
            <a:ext cx="8229600" cy="7200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pl-PL" sz="2400" dirty="0" smtClean="0">
                <a:solidFill>
                  <a:schemeClr val="bg1"/>
                </a:solidFill>
              </a:rPr>
              <a:t>Halowe Mistrzostwa Małopolski Juniorów Młodszych – Brzeszcze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pl-PL" sz="2400" noProof="0" dirty="0" smtClean="0">
                <a:solidFill>
                  <a:schemeClr val="bg1"/>
                </a:solidFill>
              </a:rPr>
              <a:t>Srebrny medal – trójskok – 10,48m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pl-PL" sz="2400" b="0" i="0" strike="noStrike" kern="1200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Srebrny medal – skok w dal – 5,21m</a:t>
            </a:r>
            <a:endParaRPr kumimoji="0" lang="pl-PL" sz="2400" b="0" i="0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12" grpId="0"/>
      <p:bldP spid="8" grpId="0"/>
      <p:bldP spid="15" grpId="0"/>
    </p:bld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357422" y="714356"/>
            <a:ext cx="5043494" cy="796908"/>
          </a:xfrm>
        </p:spPr>
        <p:txBody>
          <a:bodyPr/>
          <a:lstStyle/>
          <a:p>
            <a:r>
              <a:rPr lang="pl-PL" dirty="0" smtClean="0">
                <a:solidFill>
                  <a:srgbClr val="FFC000"/>
                </a:solidFill>
                <a:latin typeface="Impact" pitchFamily="34" charset="0"/>
              </a:rPr>
              <a:t>Patrycja Łazarz</a:t>
            </a:r>
            <a:endParaRPr lang="pl-PL" dirty="0">
              <a:solidFill>
                <a:srgbClr val="FFC000"/>
              </a:solidFill>
              <a:latin typeface="Impact" pitchFamily="34" charset="0"/>
            </a:endParaRPr>
          </a:p>
        </p:txBody>
      </p:sp>
      <p:pic>
        <p:nvPicPr>
          <p:cNvPr id="4" name="Symbol zastępczy zawartości 3" descr="IMG_4951 [800x600]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42976" y="2000240"/>
            <a:ext cx="3429024" cy="45720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Symbol zastępczy zawartości 3" descr="IMG_4951 [800x600]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57752" y="2004723"/>
            <a:ext cx="3422300" cy="45630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pole tekstowe 5"/>
          <p:cNvSpPr txBox="1"/>
          <p:nvPr/>
        </p:nvSpPr>
        <p:spPr>
          <a:xfrm>
            <a:off x="7164288" y="692696"/>
            <a:ext cx="16561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400" b="1" dirty="0" smtClean="0">
                <a:solidFill>
                  <a:schemeClr val="bg1"/>
                </a:solidFill>
              </a:rPr>
              <a:t>2011</a:t>
            </a:r>
            <a:endParaRPr lang="pl-PL" sz="4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357422" y="714356"/>
            <a:ext cx="5043494" cy="796908"/>
          </a:xfrm>
        </p:spPr>
        <p:txBody>
          <a:bodyPr/>
          <a:lstStyle/>
          <a:p>
            <a:r>
              <a:rPr lang="pl-PL" dirty="0" smtClean="0">
                <a:solidFill>
                  <a:srgbClr val="FFC000"/>
                </a:solidFill>
                <a:latin typeface="Impact" pitchFamily="34" charset="0"/>
              </a:rPr>
              <a:t>Patrycja Łazarz</a:t>
            </a:r>
            <a:endParaRPr lang="pl-PL" dirty="0">
              <a:solidFill>
                <a:srgbClr val="FFC000"/>
              </a:solidFill>
              <a:latin typeface="Impact" pitchFamily="34" charset="0"/>
            </a:endParaRPr>
          </a:p>
        </p:txBody>
      </p:sp>
      <p:pic>
        <p:nvPicPr>
          <p:cNvPr id="4" name="Symbol zastępczy zawartości 3" descr="IMG_4951 [800x600]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85918" y="2000240"/>
            <a:ext cx="6024604" cy="45184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pole tekstowe 4"/>
          <p:cNvSpPr txBox="1"/>
          <p:nvPr/>
        </p:nvSpPr>
        <p:spPr>
          <a:xfrm>
            <a:off x="7164288" y="692696"/>
            <a:ext cx="16561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400" b="1" dirty="0" smtClean="0">
                <a:solidFill>
                  <a:schemeClr val="bg1"/>
                </a:solidFill>
              </a:rPr>
              <a:t>2012</a:t>
            </a:r>
            <a:endParaRPr lang="pl-PL" sz="4400" b="1" dirty="0">
              <a:solidFill>
                <a:schemeClr val="bg1"/>
              </a:solidFill>
            </a:endParaRPr>
          </a:p>
        </p:txBody>
      </p:sp>
      <p:sp>
        <p:nvSpPr>
          <p:cNvPr id="6" name="pole tekstowe 5"/>
          <p:cNvSpPr txBox="1"/>
          <p:nvPr/>
        </p:nvSpPr>
        <p:spPr>
          <a:xfrm>
            <a:off x="6660232" y="6021288"/>
            <a:ext cx="12961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 smtClean="0">
                <a:solidFill>
                  <a:schemeClr val="bg1"/>
                </a:solidFill>
              </a:rPr>
              <a:t>5,46m</a:t>
            </a:r>
            <a:endParaRPr lang="pl-PL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6" grpId="1"/>
    </p:bld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285984" y="714356"/>
            <a:ext cx="5043494" cy="796908"/>
          </a:xfrm>
        </p:spPr>
        <p:txBody>
          <a:bodyPr/>
          <a:lstStyle/>
          <a:p>
            <a:r>
              <a:rPr lang="pl-PL" dirty="0" smtClean="0">
                <a:solidFill>
                  <a:srgbClr val="FFC000"/>
                </a:solidFill>
                <a:latin typeface="Impact" pitchFamily="34" charset="0"/>
              </a:rPr>
              <a:t>Patrycja Łazarz</a:t>
            </a:r>
            <a:endParaRPr lang="pl-PL" dirty="0">
              <a:solidFill>
                <a:srgbClr val="FFC000"/>
              </a:solidFill>
              <a:latin typeface="Impact" pitchFamily="34" charset="0"/>
            </a:endParaRPr>
          </a:p>
        </p:txBody>
      </p:sp>
      <p:sp>
        <p:nvSpPr>
          <p:cNvPr id="5" name="Symbol zastępczy zawartości 4"/>
          <p:cNvSpPr>
            <a:spLocks noGrp="1"/>
          </p:cNvSpPr>
          <p:nvPr>
            <p:ph idx="1"/>
          </p:nvPr>
        </p:nvSpPr>
        <p:spPr>
          <a:xfrm>
            <a:off x="467544" y="2132856"/>
            <a:ext cx="8229600" cy="648072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pl-PL" u="sng" dirty="0" smtClean="0">
                <a:solidFill>
                  <a:schemeClr val="bg1"/>
                </a:solidFill>
              </a:rPr>
              <a:t>Najważniejsze osiągnięcia 2012</a:t>
            </a:r>
          </a:p>
        </p:txBody>
      </p:sp>
      <p:sp>
        <p:nvSpPr>
          <p:cNvPr id="7" name="Symbol zastępczy zawartości 4"/>
          <p:cNvSpPr txBox="1">
            <a:spLocks/>
          </p:cNvSpPr>
          <p:nvPr/>
        </p:nvSpPr>
        <p:spPr>
          <a:xfrm>
            <a:off x="395536" y="2996952"/>
            <a:ext cx="8229600" cy="10801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pl-PL" sz="2800" dirty="0" smtClean="0">
                <a:solidFill>
                  <a:schemeClr val="bg1"/>
                </a:solidFill>
              </a:rPr>
              <a:t>Mistrzostwa Polski Juniorów Młodszych – Kraków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pl-PL" sz="2800" noProof="0" dirty="0" smtClean="0">
                <a:solidFill>
                  <a:schemeClr val="bg1"/>
                </a:solidFill>
              </a:rPr>
              <a:t>XI miejsce – trójskok – </a:t>
            </a:r>
            <a:r>
              <a:rPr lang="pl-PL" sz="2800" noProof="0" dirty="0" err="1" smtClean="0">
                <a:solidFill>
                  <a:schemeClr val="bg1"/>
                </a:solidFill>
              </a:rPr>
              <a:t>el</a:t>
            </a:r>
            <a:r>
              <a:rPr lang="pl-PL" sz="2800" noProof="0" dirty="0" smtClean="0">
                <a:solidFill>
                  <a:schemeClr val="bg1"/>
                </a:solidFill>
              </a:rPr>
              <a:t>. 11,31m F. 11,16m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pl-PL" sz="2800" b="0" i="0" strike="noStrike" kern="1200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XII miejsce – skok w dal – </a:t>
            </a:r>
            <a:r>
              <a:rPr kumimoji="0" lang="pl-PL" sz="2800" b="0" i="0" strike="noStrike" kern="1200" cap="none" spc="0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el</a:t>
            </a:r>
            <a:r>
              <a:rPr kumimoji="0" lang="pl-PL" sz="2800" b="0" i="0" strike="noStrike" kern="1200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 5,31m F. 4,77m</a:t>
            </a:r>
            <a:endParaRPr kumimoji="0" lang="pl-PL" sz="2800" b="0" i="0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Symbol zastępczy zawartości 4"/>
          <p:cNvSpPr txBox="1">
            <a:spLocks/>
          </p:cNvSpPr>
          <p:nvPr/>
        </p:nvSpPr>
        <p:spPr>
          <a:xfrm>
            <a:off x="467544" y="4869160"/>
            <a:ext cx="8229600" cy="7812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pl-PL" sz="3200" b="0" i="0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Symbol zastępczy zawartości 4"/>
          <p:cNvSpPr txBox="1">
            <a:spLocks/>
          </p:cNvSpPr>
          <p:nvPr/>
        </p:nvSpPr>
        <p:spPr>
          <a:xfrm>
            <a:off x="467544" y="5733256"/>
            <a:ext cx="8229600" cy="7812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pl-PL" sz="3200" b="0" i="0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pole tekstowe 8"/>
          <p:cNvSpPr txBox="1"/>
          <p:nvPr/>
        </p:nvSpPr>
        <p:spPr>
          <a:xfrm>
            <a:off x="7164288" y="692696"/>
            <a:ext cx="16561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400" b="1" dirty="0" smtClean="0">
                <a:solidFill>
                  <a:schemeClr val="bg1"/>
                </a:solidFill>
              </a:rPr>
              <a:t>2012</a:t>
            </a:r>
            <a:endParaRPr lang="pl-PL" sz="4400" b="1" dirty="0">
              <a:solidFill>
                <a:schemeClr val="bg1"/>
              </a:solidFill>
            </a:endParaRPr>
          </a:p>
        </p:txBody>
      </p:sp>
      <p:sp>
        <p:nvSpPr>
          <p:cNvPr id="13" name="Symbol zastępczy zawartości 4"/>
          <p:cNvSpPr txBox="1">
            <a:spLocks/>
          </p:cNvSpPr>
          <p:nvPr/>
        </p:nvSpPr>
        <p:spPr>
          <a:xfrm>
            <a:off x="467544" y="4653136"/>
            <a:ext cx="8229600" cy="57606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pl-PL" sz="2800" dirty="0" smtClean="0">
                <a:solidFill>
                  <a:schemeClr val="bg1"/>
                </a:solidFill>
              </a:rPr>
              <a:t>Halowe Mistrzostwa Polski Juniorów Młodszych – Spała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pl-PL" sz="2800" noProof="0" dirty="0" smtClean="0">
                <a:solidFill>
                  <a:schemeClr val="bg1"/>
                </a:solidFill>
              </a:rPr>
              <a:t>IV miejsce – trójskok – 11,53m</a:t>
            </a:r>
            <a:endParaRPr kumimoji="0" lang="pl-PL" sz="2800" b="0" i="0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7" grpId="0"/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285984" y="428604"/>
            <a:ext cx="6500858" cy="796908"/>
          </a:xfrm>
        </p:spPr>
        <p:txBody>
          <a:bodyPr>
            <a:normAutofit fontScale="90000"/>
          </a:bodyPr>
          <a:lstStyle/>
          <a:p>
            <a:r>
              <a:rPr lang="pl-PL" dirty="0" smtClean="0">
                <a:solidFill>
                  <a:srgbClr val="FFC000"/>
                </a:solidFill>
                <a:latin typeface="Impact" pitchFamily="34" charset="0"/>
              </a:rPr>
              <a:t>Mistrzostwa Polski </a:t>
            </a:r>
            <a:br>
              <a:rPr lang="pl-PL" dirty="0" smtClean="0">
                <a:solidFill>
                  <a:srgbClr val="FFC000"/>
                </a:solidFill>
                <a:latin typeface="Impact" pitchFamily="34" charset="0"/>
              </a:rPr>
            </a:br>
            <a:r>
              <a:rPr lang="pl-PL" dirty="0" smtClean="0">
                <a:solidFill>
                  <a:srgbClr val="FFC000"/>
                </a:solidFill>
                <a:latin typeface="Impact" pitchFamily="34" charset="0"/>
              </a:rPr>
              <a:t>Juniorów Młodszych </a:t>
            </a:r>
            <a:endParaRPr lang="pl-PL" dirty="0">
              <a:solidFill>
                <a:srgbClr val="FFC000"/>
              </a:solidFill>
              <a:latin typeface="Impact" pitchFamily="34" charset="0"/>
            </a:endParaRPr>
          </a:p>
        </p:txBody>
      </p:sp>
      <p:sp>
        <p:nvSpPr>
          <p:cNvPr id="4" name="Symbol zastępczy zawartości 4"/>
          <p:cNvSpPr txBox="1">
            <a:spLocks/>
          </p:cNvSpPr>
          <p:nvPr/>
        </p:nvSpPr>
        <p:spPr>
          <a:xfrm>
            <a:off x="428596" y="2928934"/>
            <a:ext cx="8229600" cy="35004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0" name="Obraz 9" descr="IMG_451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64088" y="3133745"/>
            <a:ext cx="3042920" cy="22821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Obraz 10" descr="IMG_451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07704" y="2172208"/>
            <a:ext cx="3042920" cy="42052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285984" y="714356"/>
            <a:ext cx="5043494" cy="796908"/>
          </a:xfrm>
        </p:spPr>
        <p:txBody>
          <a:bodyPr/>
          <a:lstStyle/>
          <a:p>
            <a:r>
              <a:rPr lang="pl-PL" dirty="0" smtClean="0">
                <a:solidFill>
                  <a:srgbClr val="FFC000"/>
                </a:solidFill>
                <a:latin typeface="Impact" pitchFamily="34" charset="0"/>
              </a:rPr>
              <a:t>Patrycja Łazarz</a:t>
            </a:r>
            <a:endParaRPr lang="pl-PL" dirty="0">
              <a:solidFill>
                <a:srgbClr val="FFC000"/>
              </a:solidFill>
              <a:latin typeface="Impact" pitchFamily="34" charset="0"/>
            </a:endParaRPr>
          </a:p>
        </p:txBody>
      </p:sp>
      <p:sp>
        <p:nvSpPr>
          <p:cNvPr id="5" name="Symbol zastępczy zawartości 4"/>
          <p:cNvSpPr>
            <a:spLocks noGrp="1"/>
          </p:cNvSpPr>
          <p:nvPr>
            <p:ph idx="1"/>
          </p:nvPr>
        </p:nvSpPr>
        <p:spPr>
          <a:xfrm>
            <a:off x="467544" y="1844824"/>
            <a:ext cx="8229600" cy="648072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pl-PL" u="sng" dirty="0" smtClean="0">
                <a:solidFill>
                  <a:schemeClr val="bg1"/>
                </a:solidFill>
              </a:rPr>
              <a:t>Najważniejsze osiągnięcia 2012</a:t>
            </a:r>
          </a:p>
        </p:txBody>
      </p:sp>
      <p:sp>
        <p:nvSpPr>
          <p:cNvPr id="10" name="Symbol zastępczy zawartości 4"/>
          <p:cNvSpPr txBox="1">
            <a:spLocks/>
          </p:cNvSpPr>
          <p:nvPr/>
        </p:nvSpPr>
        <p:spPr>
          <a:xfrm>
            <a:off x="467544" y="4869160"/>
            <a:ext cx="8229600" cy="7812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pl-PL" sz="3200" b="0" i="0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Symbol zastępczy zawartości 4"/>
          <p:cNvSpPr txBox="1">
            <a:spLocks/>
          </p:cNvSpPr>
          <p:nvPr/>
        </p:nvSpPr>
        <p:spPr>
          <a:xfrm>
            <a:off x="467544" y="5733256"/>
            <a:ext cx="8229600" cy="7812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pl-PL" sz="3200" b="0" i="0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2" name="Symbol zastępczy zawartości 4"/>
          <p:cNvSpPr txBox="1">
            <a:spLocks/>
          </p:cNvSpPr>
          <p:nvPr/>
        </p:nvSpPr>
        <p:spPr>
          <a:xfrm>
            <a:off x="395536" y="4077072"/>
            <a:ext cx="8229600" cy="1152128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pl-PL" sz="3800" dirty="0" smtClean="0">
                <a:solidFill>
                  <a:schemeClr val="bg1"/>
                </a:solidFill>
              </a:rPr>
              <a:t>Mistrzostwa Małopolski Juniorów Młodszych – Kraków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pl-PL" sz="3800" noProof="0" dirty="0" smtClean="0">
                <a:solidFill>
                  <a:schemeClr val="bg1"/>
                </a:solidFill>
              </a:rPr>
              <a:t>Złoty medal – skok w dal – </a:t>
            </a:r>
            <a:r>
              <a:rPr lang="pl-PL" sz="3800" dirty="0" smtClean="0">
                <a:solidFill>
                  <a:schemeClr val="bg1"/>
                </a:solidFill>
              </a:rPr>
              <a:t>5,42m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pl-PL" sz="3800" noProof="0" dirty="0" smtClean="0">
                <a:solidFill>
                  <a:schemeClr val="bg1"/>
                </a:solidFill>
              </a:rPr>
              <a:t>Złoty medal – trójskok – 10,81m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pl-PL" sz="3200" b="0" i="0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Symbol zastępczy zawartości 4"/>
          <p:cNvSpPr txBox="1">
            <a:spLocks/>
          </p:cNvSpPr>
          <p:nvPr/>
        </p:nvSpPr>
        <p:spPr>
          <a:xfrm>
            <a:off x="467544" y="2564904"/>
            <a:ext cx="8229600" cy="10081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pl-PL" sz="2400" dirty="0" smtClean="0">
                <a:solidFill>
                  <a:schemeClr val="bg1"/>
                </a:solidFill>
              </a:rPr>
              <a:t>Mistrzostwa Międzywojewódzkie Juniorów Młodszych – Kraków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pl-PL" sz="2400" dirty="0" smtClean="0">
                <a:solidFill>
                  <a:schemeClr val="bg1"/>
                </a:solidFill>
              </a:rPr>
              <a:t>Złoty medal</a:t>
            </a:r>
            <a:r>
              <a:rPr lang="pl-PL" sz="2400" noProof="0" dirty="0" smtClean="0">
                <a:solidFill>
                  <a:schemeClr val="bg1"/>
                </a:solidFill>
              </a:rPr>
              <a:t> – skok w dal – </a:t>
            </a:r>
            <a:r>
              <a:rPr lang="pl-PL" sz="2400" dirty="0" smtClean="0">
                <a:solidFill>
                  <a:schemeClr val="bg1"/>
                </a:solidFill>
              </a:rPr>
              <a:t>5,34</a:t>
            </a:r>
            <a:r>
              <a:rPr lang="pl-PL" sz="2400" noProof="0" dirty="0" smtClean="0">
                <a:solidFill>
                  <a:schemeClr val="bg1"/>
                </a:solidFill>
              </a:rPr>
              <a:t>m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pl-PL" sz="2400" b="0" i="0" strike="noStrike" kern="1200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Złoty medal – trójskok – 10,95m</a:t>
            </a:r>
            <a:endParaRPr kumimoji="0" lang="pl-PL" sz="2400" b="0" i="0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pole tekstowe 8"/>
          <p:cNvSpPr txBox="1"/>
          <p:nvPr/>
        </p:nvSpPr>
        <p:spPr>
          <a:xfrm>
            <a:off x="7164288" y="692696"/>
            <a:ext cx="16561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400" b="1" dirty="0" smtClean="0">
                <a:solidFill>
                  <a:schemeClr val="bg1"/>
                </a:solidFill>
              </a:rPr>
              <a:t>2012</a:t>
            </a:r>
            <a:endParaRPr lang="pl-PL" sz="4400" b="1" dirty="0">
              <a:solidFill>
                <a:schemeClr val="bg1"/>
              </a:solidFill>
            </a:endParaRPr>
          </a:p>
        </p:txBody>
      </p:sp>
      <p:sp>
        <p:nvSpPr>
          <p:cNvPr id="14" name="Symbol zastępczy zawartości 4"/>
          <p:cNvSpPr txBox="1">
            <a:spLocks/>
          </p:cNvSpPr>
          <p:nvPr/>
        </p:nvSpPr>
        <p:spPr>
          <a:xfrm>
            <a:off x="467544" y="5229200"/>
            <a:ext cx="8229600" cy="7200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pl-PL" sz="2400" dirty="0" smtClean="0">
                <a:solidFill>
                  <a:schemeClr val="bg1"/>
                </a:solidFill>
              </a:rPr>
              <a:t>Halowe Mistrzostwa Małopolski Juniorów Młodszych – Brzeszcze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pl-PL" sz="2400" noProof="0" dirty="0" smtClean="0">
                <a:solidFill>
                  <a:schemeClr val="bg1"/>
                </a:solidFill>
              </a:rPr>
              <a:t>Złoty medal – trójskok – 10,50m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pl-PL" sz="2400" dirty="0" smtClean="0">
                <a:solidFill>
                  <a:schemeClr val="bg1"/>
                </a:solidFill>
              </a:rPr>
              <a:t>Złoty</a:t>
            </a:r>
            <a:r>
              <a:rPr kumimoji="0" lang="pl-PL" sz="2400" b="0" i="0" strike="noStrike" kern="1200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medal – skok w dal – 5,20m</a:t>
            </a:r>
            <a:endParaRPr kumimoji="0" lang="pl-PL" sz="2400" b="0" i="0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12" grpId="0"/>
      <p:bldP spid="8" grpId="0"/>
      <p:bldP spid="14" grpId="0"/>
    </p:bld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357422" y="714356"/>
            <a:ext cx="5043494" cy="796908"/>
          </a:xfrm>
        </p:spPr>
        <p:txBody>
          <a:bodyPr/>
          <a:lstStyle/>
          <a:p>
            <a:r>
              <a:rPr lang="pl-PL" dirty="0" smtClean="0">
                <a:solidFill>
                  <a:srgbClr val="FFC000"/>
                </a:solidFill>
                <a:latin typeface="Impact" pitchFamily="34" charset="0"/>
              </a:rPr>
              <a:t>Patrycja Łazarz</a:t>
            </a:r>
            <a:endParaRPr lang="pl-PL" dirty="0">
              <a:solidFill>
                <a:srgbClr val="FFC000"/>
              </a:solidFill>
              <a:latin typeface="Impact" pitchFamily="34" charset="0"/>
            </a:endParaRPr>
          </a:p>
        </p:txBody>
      </p:sp>
      <p:pic>
        <p:nvPicPr>
          <p:cNvPr id="5" name="Symbol zastępczy zawartości 3" descr="IMG_4951 [800x600]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51720" y="2060848"/>
            <a:ext cx="5832648" cy="43744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pole tekstowe 5"/>
          <p:cNvSpPr txBox="1"/>
          <p:nvPr/>
        </p:nvSpPr>
        <p:spPr>
          <a:xfrm>
            <a:off x="7164288" y="692696"/>
            <a:ext cx="16561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400" b="1" dirty="0" smtClean="0">
                <a:solidFill>
                  <a:schemeClr val="bg1"/>
                </a:solidFill>
              </a:rPr>
              <a:t>2012</a:t>
            </a:r>
            <a:endParaRPr lang="pl-PL" sz="4400" b="1" dirty="0">
              <a:solidFill>
                <a:schemeClr val="bg1"/>
              </a:solidFill>
            </a:endParaRPr>
          </a:p>
        </p:txBody>
      </p:sp>
      <p:sp>
        <p:nvSpPr>
          <p:cNvPr id="7" name="Symbol zastępczy zawartości 6"/>
          <p:cNvSpPr>
            <a:spLocks noGrp="1"/>
          </p:cNvSpPr>
          <p:nvPr>
            <p:ph idx="1"/>
          </p:nvPr>
        </p:nvSpPr>
        <p:spPr>
          <a:xfrm>
            <a:off x="457200" y="3789040"/>
            <a:ext cx="1738536" cy="2337123"/>
          </a:xfrm>
        </p:spPr>
        <p:txBody>
          <a:bodyPr/>
          <a:lstStyle/>
          <a:p>
            <a:endParaRPr lang="pl-PL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357422" y="714356"/>
            <a:ext cx="5043494" cy="796908"/>
          </a:xfrm>
        </p:spPr>
        <p:txBody>
          <a:bodyPr/>
          <a:lstStyle/>
          <a:p>
            <a:r>
              <a:rPr lang="pl-PL" dirty="0" smtClean="0">
                <a:solidFill>
                  <a:srgbClr val="FFC000"/>
                </a:solidFill>
                <a:latin typeface="Impact" pitchFamily="34" charset="0"/>
              </a:rPr>
              <a:t>Patrycja Łazarz</a:t>
            </a:r>
            <a:endParaRPr lang="pl-PL" dirty="0">
              <a:solidFill>
                <a:srgbClr val="FFC000"/>
              </a:solidFill>
              <a:latin typeface="Impact" pitchFamily="34" charset="0"/>
            </a:endParaRPr>
          </a:p>
        </p:txBody>
      </p:sp>
      <p:pic>
        <p:nvPicPr>
          <p:cNvPr id="4" name="Symbol zastępczy zawartości 3" descr="IMG_4951 [800x600]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34902" y="1928802"/>
            <a:ext cx="6051806" cy="45338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pole tekstowe 4"/>
          <p:cNvSpPr txBox="1"/>
          <p:nvPr/>
        </p:nvSpPr>
        <p:spPr>
          <a:xfrm>
            <a:off x="7164288" y="692696"/>
            <a:ext cx="16561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400" b="1" dirty="0" smtClean="0">
                <a:solidFill>
                  <a:schemeClr val="bg1"/>
                </a:solidFill>
              </a:rPr>
              <a:t>2013</a:t>
            </a:r>
            <a:endParaRPr lang="pl-PL" sz="4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285984" y="714356"/>
            <a:ext cx="5043494" cy="796908"/>
          </a:xfrm>
        </p:spPr>
        <p:txBody>
          <a:bodyPr/>
          <a:lstStyle/>
          <a:p>
            <a:r>
              <a:rPr lang="pl-PL" dirty="0" smtClean="0">
                <a:solidFill>
                  <a:srgbClr val="FFC000"/>
                </a:solidFill>
                <a:latin typeface="Impact" pitchFamily="34" charset="0"/>
              </a:rPr>
              <a:t>Patrycja Łazarz</a:t>
            </a:r>
            <a:endParaRPr lang="pl-PL" dirty="0">
              <a:solidFill>
                <a:srgbClr val="FFC000"/>
              </a:solidFill>
              <a:latin typeface="Impact" pitchFamily="34" charset="0"/>
            </a:endParaRPr>
          </a:p>
        </p:txBody>
      </p:sp>
      <p:sp>
        <p:nvSpPr>
          <p:cNvPr id="5" name="Symbol zastępczy zawartości 4"/>
          <p:cNvSpPr>
            <a:spLocks noGrp="1"/>
          </p:cNvSpPr>
          <p:nvPr>
            <p:ph idx="1"/>
          </p:nvPr>
        </p:nvSpPr>
        <p:spPr>
          <a:xfrm>
            <a:off x="395536" y="2204864"/>
            <a:ext cx="8229600" cy="781257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pl-PL" u="sng" dirty="0" smtClean="0">
                <a:solidFill>
                  <a:schemeClr val="bg1"/>
                </a:solidFill>
              </a:rPr>
              <a:t>Najważniejsze osiągnięcia 2013</a:t>
            </a:r>
          </a:p>
        </p:txBody>
      </p:sp>
      <p:sp>
        <p:nvSpPr>
          <p:cNvPr id="7" name="Symbol zastępczy zawartości 4"/>
          <p:cNvSpPr txBox="1">
            <a:spLocks/>
          </p:cNvSpPr>
          <p:nvPr/>
        </p:nvSpPr>
        <p:spPr>
          <a:xfrm>
            <a:off x="467544" y="3068960"/>
            <a:ext cx="8229600" cy="10801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pl-PL" sz="2800" dirty="0" smtClean="0">
                <a:solidFill>
                  <a:schemeClr val="bg1"/>
                </a:solidFill>
              </a:rPr>
              <a:t>Mistrzostwa Polski Juniorów – Kraków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pl-PL" sz="2800" noProof="0" dirty="0" smtClean="0">
                <a:solidFill>
                  <a:schemeClr val="bg1"/>
                </a:solidFill>
              </a:rPr>
              <a:t>XIV miejsce – skok w dal – </a:t>
            </a:r>
            <a:r>
              <a:rPr lang="pl-PL" sz="2800" noProof="0" dirty="0" err="1" smtClean="0">
                <a:solidFill>
                  <a:schemeClr val="bg1"/>
                </a:solidFill>
              </a:rPr>
              <a:t>el</a:t>
            </a:r>
            <a:r>
              <a:rPr lang="pl-PL" sz="2800" noProof="0" dirty="0" smtClean="0">
                <a:solidFill>
                  <a:schemeClr val="bg1"/>
                </a:solidFill>
              </a:rPr>
              <a:t>. 5,36m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pl-PL" sz="2800" dirty="0" smtClean="0">
                <a:solidFill>
                  <a:schemeClr val="bg1"/>
                </a:solidFill>
              </a:rPr>
              <a:t>NM</a:t>
            </a:r>
            <a:r>
              <a:rPr kumimoji="0" lang="pl-PL" sz="2800" b="0" i="0" strike="noStrike" kern="1200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– trójskok</a:t>
            </a:r>
            <a:endParaRPr kumimoji="0" lang="pl-PL" sz="2800" b="0" i="0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Symbol zastępczy zawartości 4"/>
          <p:cNvSpPr txBox="1">
            <a:spLocks/>
          </p:cNvSpPr>
          <p:nvPr/>
        </p:nvSpPr>
        <p:spPr>
          <a:xfrm>
            <a:off x="467544" y="4869160"/>
            <a:ext cx="8229600" cy="7812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pl-PL" sz="3200" b="0" i="0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Symbol zastępczy zawartości 4"/>
          <p:cNvSpPr txBox="1">
            <a:spLocks/>
          </p:cNvSpPr>
          <p:nvPr/>
        </p:nvSpPr>
        <p:spPr>
          <a:xfrm>
            <a:off x="467544" y="5733256"/>
            <a:ext cx="8229600" cy="7812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pl-PL" sz="3200" b="0" i="0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pole tekstowe 8"/>
          <p:cNvSpPr txBox="1"/>
          <p:nvPr/>
        </p:nvSpPr>
        <p:spPr>
          <a:xfrm>
            <a:off x="7164288" y="692696"/>
            <a:ext cx="16561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400" b="1" dirty="0" smtClean="0">
                <a:solidFill>
                  <a:schemeClr val="bg1"/>
                </a:solidFill>
              </a:rPr>
              <a:t>2013</a:t>
            </a:r>
            <a:endParaRPr lang="pl-PL" sz="4400" b="1" dirty="0">
              <a:solidFill>
                <a:schemeClr val="bg1"/>
              </a:solidFill>
            </a:endParaRPr>
          </a:p>
        </p:txBody>
      </p:sp>
      <p:sp>
        <p:nvSpPr>
          <p:cNvPr id="13" name="Symbol zastępczy zawartości 4"/>
          <p:cNvSpPr txBox="1">
            <a:spLocks/>
          </p:cNvSpPr>
          <p:nvPr/>
        </p:nvSpPr>
        <p:spPr>
          <a:xfrm>
            <a:off x="539552" y="4797152"/>
            <a:ext cx="8229600" cy="78125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pl-PL" sz="2800" dirty="0" smtClean="0">
                <a:solidFill>
                  <a:schemeClr val="bg1"/>
                </a:solidFill>
              </a:rPr>
              <a:t>Halowe Mistrzostwa Polski Juniorów – Spała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pl-PL" sz="2800" noProof="0" dirty="0" smtClean="0">
                <a:solidFill>
                  <a:schemeClr val="bg1"/>
                </a:solidFill>
              </a:rPr>
              <a:t>XIV miejsce – trójskok – 10,50m</a:t>
            </a:r>
            <a:endParaRPr kumimoji="0" lang="pl-PL" sz="2800" b="0" i="0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7" grpId="0"/>
      <p:bldP spid="13" grpId="0"/>
    </p:bld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357422" y="714356"/>
            <a:ext cx="5043494" cy="796908"/>
          </a:xfrm>
        </p:spPr>
        <p:txBody>
          <a:bodyPr/>
          <a:lstStyle/>
          <a:p>
            <a:r>
              <a:rPr lang="pl-PL" dirty="0" smtClean="0">
                <a:solidFill>
                  <a:srgbClr val="FFC000"/>
                </a:solidFill>
                <a:latin typeface="Impact" pitchFamily="34" charset="0"/>
              </a:rPr>
              <a:t>Patrycja Łazarz</a:t>
            </a:r>
            <a:endParaRPr lang="pl-PL" dirty="0">
              <a:solidFill>
                <a:srgbClr val="FFC000"/>
              </a:solidFill>
              <a:latin typeface="Impact" pitchFamily="34" charset="0"/>
            </a:endParaRPr>
          </a:p>
        </p:txBody>
      </p:sp>
      <p:pic>
        <p:nvPicPr>
          <p:cNvPr id="4" name="Symbol zastępczy zawartości 3" descr="IMG_4951 [800x600]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076056" y="2060848"/>
            <a:ext cx="3261880" cy="43577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Symbol zastępczy zawartości 3" descr="IMG_4951 [800x600]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7544" y="2852936"/>
            <a:ext cx="4320480" cy="32403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pole tekstowe 5"/>
          <p:cNvSpPr txBox="1"/>
          <p:nvPr/>
        </p:nvSpPr>
        <p:spPr>
          <a:xfrm>
            <a:off x="7164288" y="692696"/>
            <a:ext cx="16561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400" b="1" dirty="0" smtClean="0">
                <a:solidFill>
                  <a:schemeClr val="bg1"/>
                </a:solidFill>
              </a:rPr>
              <a:t>2013</a:t>
            </a:r>
            <a:endParaRPr lang="pl-PL" sz="4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357422" y="714356"/>
            <a:ext cx="5043494" cy="796908"/>
          </a:xfrm>
        </p:spPr>
        <p:txBody>
          <a:bodyPr/>
          <a:lstStyle/>
          <a:p>
            <a:r>
              <a:rPr lang="pl-PL" dirty="0" smtClean="0">
                <a:solidFill>
                  <a:srgbClr val="FFC000"/>
                </a:solidFill>
                <a:latin typeface="Impact" pitchFamily="34" charset="0"/>
              </a:rPr>
              <a:t>Patrycja Łazarz</a:t>
            </a:r>
            <a:endParaRPr lang="pl-PL" dirty="0">
              <a:solidFill>
                <a:srgbClr val="FFC000"/>
              </a:solidFill>
              <a:latin typeface="Impact" pitchFamily="34" charset="0"/>
            </a:endParaRPr>
          </a:p>
        </p:txBody>
      </p:sp>
      <p:pic>
        <p:nvPicPr>
          <p:cNvPr id="4" name="Symbol zastępczy zawartości 3" descr="IMG_4951 [800x600]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38293" y="1928801"/>
            <a:ext cx="6048417" cy="45363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pole tekstowe 4"/>
          <p:cNvSpPr txBox="1"/>
          <p:nvPr/>
        </p:nvSpPr>
        <p:spPr>
          <a:xfrm>
            <a:off x="7164288" y="692696"/>
            <a:ext cx="16561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400" b="1" dirty="0" smtClean="0">
                <a:solidFill>
                  <a:schemeClr val="bg1"/>
                </a:solidFill>
              </a:rPr>
              <a:t>2013</a:t>
            </a:r>
            <a:endParaRPr lang="pl-PL" sz="4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285984" y="714356"/>
            <a:ext cx="5043494" cy="796908"/>
          </a:xfrm>
        </p:spPr>
        <p:txBody>
          <a:bodyPr/>
          <a:lstStyle/>
          <a:p>
            <a:r>
              <a:rPr lang="pl-PL" dirty="0" smtClean="0">
                <a:solidFill>
                  <a:srgbClr val="FFC000"/>
                </a:solidFill>
                <a:latin typeface="Impact" pitchFamily="34" charset="0"/>
              </a:rPr>
              <a:t>Patrycja Łazarz</a:t>
            </a:r>
            <a:endParaRPr lang="pl-PL" dirty="0">
              <a:solidFill>
                <a:srgbClr val="FFC000"/>
              </a:solidFill>
              <a:latin typeface="Impact" pitchFamily="34" charset="0"/>
            </a:endParaRPr>
          </a:p>
        </p:txBody>
      </p:sp>
      <p:sp>
        <p:nvSpPr>
          <p:cNvPr id="4" name="Symbol zastępczy zawartości 4"/>
          <p:cNvSpPr txBox="1">
            <a:spLocks/>
          </p:cNvSpPr>
          <p:nvPr/>
        </p:nvSpPr>
        <p:spPr>
          <a:xfrm>
            <a:off x="467544" y="3717032"/>
            <a:ext cx="8229600" cy="1728192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pl-PL" sz="3200" b="0" i="0" u="sng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Rekordy</a:t>
            </a:r>
            <a:r>
              <a:rPr kumimoji="0" lang="pl-PL" sz="3200" b="0" i="0" u="sng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życiowe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pl-PL" sz="3200" dirty="0" smtClean="0">
                <a:solidFill>
                  <a:schemeClr val="bg1"/>
                </a:solidFill>
              </a:rPr>
              <a:t>Skok w dal – 5,46m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pl-PL" sz="3200" dirty="0" smtClean="0">
                <a:solidFill>
                  <a:schemeClr val="bg1"/>
                </a:solidFill>
              </a:rPr>
              <a:t>Trójskok – 11,41m /na stadionie/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pl-PL" sz="3200" dirty="0" smtClean="0">
                <a:solidFill>
                  <a:schemeClr val="bg1"/>
                </a:solidFill>
              </a:rPr>
              <a:t>Trójskok – 11,53m /hala/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pl-PL" sz="3200" dirty="0" smtClean="0">
              <a:solidFill>
                <a:schemeClr val="bg1"/>
              </a:solidFill>
            </a:endParaRPr>
          </a:p>
        </p:txBody>
      </p:sp>
      <p:sp>
        <p:nvSpPr>
          <p:cNvPr id="5" name="Symbol zastępczy zawartości 4"/>
          <p:cNvSpPr txBox="1">
            <a:spLocks/>
          </p:cNvSpPr>
          <p:nvPr/>
        </p:nvSpPr>
        <p:spPr>
          <a:xfrm>
            <a:off x="539552" y="2132856"/>
            <a:ext cx="7920880" cy="5760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pl-PL" sz="2700" dirty="0" smtClean="0">
                <a:solidFill>
                  <a:schemeClr val="bg1"/>
                </a:solidFill>
              </a:rPr>
              <a:t>ur. 26.03.1995r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pl-PL" sz="3200" dirty="0" smtClean="0">
              <a:solidFill>
                <a:schemeClr val="bg1"/>
              </a:solidFill>
            </a:endParaRPr>
          </a:p>
        </p:txBody>
      </p:sp>
      <p:sp>
        <p:nvSpPr>
          <p:cNvPr id="6" name="pole tekstowe 5"/>
          <p:cNvSpPr txBox="1"/>
          <p:nvPr/>
        </p:nvSpPr>
        <p:spPr>
          <a:xfrm>
            <a:off x="2843808" y="5805264"/>
            <a:ext cx="37444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700" dirty="0" smtClean="0">
                <a:solidFill>
                  <a:schemeClr val="bg1"/>
                </a:solidFill>
              </a:rPr>
              <a:t>Trener – Tadeusz Łysek</a:t>
            </a:r>
            <a:endParaRPr lang="pl-PL" sz="2700" dirty="0">
              <a:solidFill>
                <a:schemeClr val="bg1"/>
              </a:solidFill>
            </a:endParaRPr>
          </a:p>
        </p:txBody>
      </p:sp>
      <p:sp>
        <p:nvSpPr>
          <p:cNvPr id="7" name="pole tekstowe 6"/>
          <p:cNvSpPr txBox="1"/>
          <p:nvPr/>
        </p:nvSpPr>
        <p:spPr>
          <a:xfrm>
            <a:off x="1115616" y="2996952"/>
            <a:ext cx="698477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 algn="ctr">
              <a:spcBef>
                <a:spcPct val="20000"/>
              </a:spcBef>
              <a:defRPr/>
            </a:pPr>
            <a:r>
              <a:rPr lang="pl-PL" sz="2700" dirty="0" smtClean="0">
                <a:solidFill>
                  <a:schemeClr val="bg1"/>
                </a:solidFill>
              </a:rPr>
              <a:t>Klasa sportowa PZLA – II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357422" y="714356"/>
            <a:ext cx="5043494" cy="796908"/>
          </a:xfrm>
        </p:spPr>
        <p:txBody>
          <a:bodyPr/>
          <a:lstStyle/>
          <a:p>
            <a:r>
              <a:rPr lang="pl-PL" dirty="0" smtClean="0">
                <a:solidFill>
                  <a:srgbClr val="FFC000"/>
                </a:solidFill>
                <a:latin typeface="Impact" pitchFamily="34" charset="0"/>
              </a:rPr>
              <a:t>MKS Tempo Kęty</a:t>
            </a:r>
            <a:endParaRPr lang="pl-PL" dirty="0">
              <a:solidFill>
                <a:srgbClr val="FFC000"/>
              </a:solidFill>
              <a:latin typeface="Impact" pitchFamily="34" charset="0"/>
            </a:endParaRPr>
          </a:p>
        </p:txBody>
      </p:sp>
      <p:sp>
        <p:nvSpPr>
          <p:cNvPr id="5" name="Symbol zastępczy zawartości 4"/>
          <p:cNvSpPr>
            <a:spLocks noGrp="1"/>
          </p:cNvSpPr>
          <p:nvPr>
            <p:ph idx="1"/>
          </p:nvPr>
        </p:nvSpPr>
        <p:spPr>
          <a:xfrm>
            <a:off x="457200" y="2204864"/>
            <a:ext cx="8229600" cy="3921299"/>
          </a:xfrm>
        </p:spPr>
        <p:txBody>
          <a:bodyPr>
            <a:normAutofit fontScale="85000" lnSpcReduction="20000"/>
          </a:bodyPr>
          <a:lstStyle/>
          <a:p>
            <a:pPr algn="ctr">
              <a:buNone/>
            </a:pPr>
            <a:r>
              <a:rPr lang="pl-PL" dirty="0" smtClean="0">
                <a:solidFill>
                  <a:schemeClr val="bg1"/>
                </a:solidFill>
              </a:rPr>
              <a:t>Składa serdeczne podziękowania </a:t>
            </a:r>
          </a:p>
          <a:p>
            <a:pPr algn="ctr"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 algn="ctr">
              <a:buNone/>
            </a:pPr>
            <a:r>
              <a:rPr lang="pl-PL" sz="4700" dirty="0" smtClean="0">
                <a:solidFill>
                  <a:schemeClr val="bg1"/>
                </a:solidFill>
              </a:rPr>
              <a:t>Patrycji Łazarz</a:t>
            </a:r>
          </a:p>
          <a:p>
            <a:pPr algn="ctr"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 algn="ctr">
              <a:buNone/>
            </a:pPr>
            <a:r>
              <a:rPr lang="pl-PL" dirty="0" smtClean="0">
                <a:solidFill>
                  <a:schemeClr val="bg1"/>
                </a:solidFill>
              </a:rPr>
              <a:t>za wieloletnią współpracę z Klubem oraz</a:t>
            </a:r>
          </a:p>
          <a:p>
            <a:pPr algn="ctr">
              <a:buNone/>
            </a:pPr>
            <a:r>
              <a:rPr lang="pl-PL" dirty="0" smtClean="0">
                <a:solidFill>
                  <a:schemeClr val="bg1"/>
                </a:solidFill>
              </a:rPr>
              <a:t>osobiste sukcesy sportowe ,które osiągnęła</a:t>
            </a:r>
          </a:p>
          <a:p>
            <a:pPr algn="ctr">
              <a:buNone/>
            </a:pPr>
            <a:r>
              <a:rPr lang="pl-PL" dirty="0" smtClean="0">
                <a:solidFill>
                  <a:schemeClr val="bg1"/>
                </a:solidFill>
              </a:rPr>
              <a:t>przez te 5 lat pracy. Jednocześnie chcielibyśmy</a:t>
            </a:r>
          </a:p>
          <a:p>
            <a:pPr algn="ctr">
              <a:buNone/>
            </a:pPr>
            <a:r>
              <a:rPr lang="pl-PL" dirty="0" smtClean="0">
                <a:solidFill>
                  <a:schemeClr val="bg1"/>
                </a:solidFill>
              </a:rPr>
              <a:t>życzyć jej dużo sukcesów w życiu osobistym </a:t>
            </a:r>
            <a:br>
              <a:rPr lang="pl-PL" dirty="0" smtClean="0">
                <a:solidFill>
                  <a:schemeClr val="bg1"/>
                </a:solidFill>
              </a:rPr>
            </a:br>
            <a:r>
              <a:rPr lang="pl-PL" dirty="0" smtClean="0">
                <a:solidFill>
                  <a:schemeClr val="bg1"/>
                </a:solidFill>
              </a:rPr>
              <a:t>i zawodowym. </a:t>
            </a:r>
            <a:endParaRPr lang="pl-PL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1"/>
          <p:cNvSpPr txBox="1">
            <a:spLocks/>
          </p:cNvSpPr>
          <p:nvPr/>
        </p:nvSpPr>
        <p:spPr>
          <a:xfrm>
            <a:off x="2285984" y="571480"/>
            <a:ext cx="5143536" cy="10112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Impact" pitchFamily="34" charset="0"/>
                <a:ea typeface="+mj-ea"/>
                <a:cs typeface="+mj-cs"/>
              </a:rPr>
              <a:t>MKS Tempo Kęty</a:t>
            </a:r>
            <a:endParaRPr kumimoji="0" lang="pl-PL" sz="44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Impact" pitchFamily="34" charset="0"/>
              <a:ea typeface="+mj-ea"/>
              <a:cs typeface="+mj-cs"/>
            </a:endParaRPr>
          </a:p>
        </p:txBody>
      </p:sp>
      <p:sp>
        <p:nvSpPr>
          <p:cNvPr id="5" name="Tytuł 1"/>
          <p:cNvSpPr txBox="1">
            <a:spLocks/>
          </p:cNvSpPr>
          <p:nvPr/>
        </p:nvSpPr>
        <p:spPr>
          <a:xfrm>
            <a:off x="1000100" y="6000768"/>
            <a:ext cx="7772400" cy="12858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7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6600" b="1" i="0" u="none" strike="noStrike" kern="1200" cap="none" spc="0" normalizeH="0" baseline="0" noProof="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Impact" pitchFamily="34" charset="0"/>
                <a:ea typeface="+mj-ea"/>
                <a:cs typeface="+mj-cs"/>
              </a:rPr>
              <a:t>www.tempokety.pl</a:t>
            </a:r>
            <a:r>
              <a:rPr kumimoji="0" lang="pl-PL" sz="6600" b="1" i="0" u="none" strike="noStrike" kern="1200" cap="none" spc="0" normalizeH="0" baseline="0" noProof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Impact" pitchFamily="34" charset="0"/>
                <a:ea typeface="+mj-ea"/>
                <a:cs typeface="+mj-cs"/>
              </a:rPr>
              <a:t/>
            </a:r>
            <a:br>
              <a:rPr kumimoji="0" lang="pl-PL" sz="6600" b="1" i="0" u="none" strike="noStrike" kern="1200" cap="none" spc="0" normalizeH="0" baseline="0" noProof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Impact" pitchFamily="34" charset="0"/>
                <a:ea typeface="+mj-ea"/>
                <a:cs typeface="+mj-cs"/>
              </a:rPr>
            </a:br>
            <a:endParaRPr kumimoji="0" lang="pl-PL" sz="6600" b="1" i="0" u="none" strike="noStrike" kern="1200" cap="none" spc="0" normalizeH="0" baseline="0" noProof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Impact" pitchFamily="34" charset="0"/>
              <a:ea typeface="+mj-ea"/>
              <a:cs typeface="+mj-cs"/>
            </a:endParaRPr>
          </a:p>
        </p:txBody>
      </p:sp>
      <p:sp>
        <p:nvSpPr>
          <p:cNvPr id="6" name="Tytuł 1"/>
          <p:cNvSpPr txBox="1">
            <a:spLocks/>
          </p:cNvSpPr>
          <p:nvPr/>
        </p:nvSpPr>
        <p:spPr>
          <a:xfrm>
            <a:off x="785786" y="2786058"/>
            <a:ext cx="7772400" cy="17145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6600" b="1" i="0" u="none" strike="noStrike" kern="1200" cap="none" spc="0" normalizeH="0" baseline="0" noProof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Impact" pitchFamily="34" charset="0"/>
                <a:ea typeface="+mj-ea"/>
                <a:cs typeface="+mj-cs"/>
              </a:rPr>
              <a:t>Autor prezentacji: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6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Impact" pitchFamily="34" charset="0"/>
                <a:ea typeface="+mj-ea"/>
                <a:cs typeface="+mj-cs"/>
              </a:rPr>
              <a:t>Tomasz Sysak</a:t>
            </a:r>
            <a:r>
              <a:rPr kumimoji="0" lang="pl-PL" sz="6600" b="1" i="0" u="none" strike="noStrike" kern="1200" cap="none" spc="0" normalizeH="0" baseline="0" noProof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Impact" pitchFamily="34" charset="0"/>
                <a:ea typeface="+mj-ea"/>
                <a:cs typeface="+mj-cs"/>
              </a:rPr>
              <a:t/>
            </a:r>
            <a:br>
              <a:rPr kumimoji="0" lang="pl-PL" sz="6600" b="1" i="0" u="none" strike="noStrike" kern="1200" cap="none" spc="0" normalizeH="0" baseline="0" noProof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Impact" pitchFamily="34" charset="0"/>
                <a:ea typeface="+mj-ea"/>
                <a:cs typeface="+mj-cs"/>
              </a:rPr>
            </a:br>
            <a:endParaRPr kumimoji="0" lang="pl-PL" sz="6600" b="1" i="0" u="none" strike="noStrike" kern="1200" cap="none" spc="0" normalizeH="0" baseline="0" noProof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Impact" pitchFamily="34" charset="0"/>
              <a:ea typeface="+mj-ea"/>
              <a:cs typeface="+mj-c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build="allAtOnce"/>
    </p:bldLst>
  </p:timing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357422" y="714356"/>
            <a:ext cx="5043494" cy="796908"/>
          </a:xfrm>
        </p:spPr>
        <p:txBody>
          <a:bodyPr/>
          <a:lstStyle/>
          <a:p>
            <a:endParaRPr lang="pl-PL" dirty="0">
              <a:solidFill>
                <a:srgbClr val="FFC000"/>
              </a:solidFill>
              <a:latin typeface="Impact" pitchFamily="34" charset="0"/>
            </a:endParaRPr>
          </a:p>
        </p:txBody>
      </p:sp>
      <p:sp>
        <p:nvSpPr>
          <p:cNvPr id="5" name="Symbol zastępczy zawartości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285984" y="428604"/>
            <a:ext cx="6500858" cy="796908"/>
          </a:xfrm>
        </p:spPr>
        <p:txBody>
          <a:bodyPr>
            <a:normAutofit fontScale="90000"/>
          </a:bodyPr>
          <a:lstStyle/>
          <a:p>
            <a:r>
              <a:rPr lang="pl-PL" dirty="0" smtClean="0">
                <a:solidFill>
                  <a:srgbClr val="FFC000"/>
                </a:solidFill>
                <a:latin typeface="Impact" pitchFamily="34" charset="0"/>
              </a:rPr>
              <a:t>Młodzieżowe Mistrzostwa Polski  </a:t>
            </a:r>
            <a:endParaRPr lang="pl-PL" dirty="0">
              <a:solidFill>
                <a:srgbClr val="FFC000"/>
              </a:solidFill>
              <a:latin typeface="Impact" pitchFamily="34" charset="0"/>
            </a:endParaRPr>
          </a:p>
        </p:txBody>
      </p:sp>
      <p:sp>
        <p:nvSpPr>
          <p:cNvPr id="5" name="Symbol zastępczy zawartości 4"/>
          <p:cNvSpPr>
            <a:spLocks noGrp="1"/>
          </p:cNvSpPr>
          <p:nvPr>
            <p:ph idx="1"/>
          </p:nvPr>
        </p:nvSpPr>
        <p:spPr>
          <a:xfrm>
            <a:off x="5004048" y="2060848"/>
            <a:ext cx="3942180" cy="928694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pl-PL" dirty="0" smtClean="0">
                <a:solidFill>
                  <a:schemeClr val="bg1"/>
                </a:solidFill>
              </a:rPr>
              <a:t>	Inowrocław 30.08.2014r</a:t>
            </a: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</p:txBody>
      </p:sp>
      <p:pic>
        <p:nvPicPr>
          <p:cNvPr id="7" name="Obraz 6" descr="IMG_4622 [800x600]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75656" y="2276872"/>
            <a:ext cx="3000396" cy="40005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Symbol zastępczy zawartości 4"/>
          <p:cNvSpPr txBox="1">
            <a:spLocks/>
          </p:cNvSpPr>
          <p:nvPr/>
        </p:nvSpPr>
        <p:spPr>
          <a:xfrm>
            <a:off x="4357686" y="3214686"/>
            <a:ext cx="4000528" cy="27146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lvl="0" indent="-342900" algn="ctr">
              <a:spcBef>
                <a:spcPct val="20000"/>
              </a:spcBef>
              <a:defRPr/>
            </a:pPr>
            <a:r>
              <a:rPr lang="pl-PL" sz="3200" dirty="0" smtClean="0">
                <a:solidFill>
                  <a:schemeClr val="bg1"/>
                </a:solidFill>
              </a:rPr>
              <a:t>Gabriela Zawadzka</a:t>
            </a:r>
          </a:p>
          <a:p>
            <a:pPr marL="342900" lvl="0" indent="-342900" algn="ctr">
              <a:spcBef>
                <a:spcPct val="20000"/>
              </a:spcBef>
              <a:defRPr/>
            </a:pPr>
            <a:r>
              <a:rPr lang="pl-PL" sz="3200" dirty="0" smtClean="0">
                <a:solidFill>
                  <a:schemeClr val="bg1"/>
                </a:solidFill>
              </a:rPr>
              <a:t>miejsce 7</a:t>
            </a:r>
          </a:p>
          <a:p>
            <a:pPr marL="342900" lvl="0" indent="-342900" algn="ctr">
              <a:spcBef>
                <a:spcPct val="20000"/>
              </a:spcBef>
              <a:defRPr/>
            </a:pPr>
            <a:r>
              <a:rPr lang="pl-PL" sz="3200" dirty="0" smtClean="0">
                <a:solidFill>
                  <a:schemeClr val="bg1"/>
                </a:solidFill>
              </a:rPr>
              <a:t>Skok w dal</a:t>
            </a:r>
          </a:p>
          <a:p>
            <a:pPr marL="342900" lvl="0" indent="-342900" algn="ctr">
              <a:spcBef>
                <a:spcPct val="20000"/>
              </a:spcBef>
              <a:defRPr/>
            </a:pPr>
            <a:r>
              <a:rPr lang="pl-PL" sz="3200" dirty="0" smtClean="0">
                <a:solidFill>
                  <a:schemeClr val="bg1"/>
                </a:solidFill>
              </a:rPr>
              <a:t>5,65m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pl-PL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build="p"/>
      <p:bldP spid="8" grpId="0"/>
      <p:bldP spid="8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285984" y="428604"/>
            <a:ext cx="6500858" cy="796908"/>
          </a:xfrm>
        </p:spPr>
        <p:txBody>
          <a:bodyPr>
            <a:normAutofit fontScale="90000"/>
          </a:bodyPr>
          <a:lstStyle/>
          <a:p>
            <a:r>
              <a:rPr lang="pl-PL" dirty="0" smtClean="0">
                <a:solidFill>
                  <a:srgbClr val="FFC000"/>
                </a:solidFill>
                <a:latin typeface="Impact" pitchFamily="34" charset="0"/>
              </a:rPr>
              <a:t>Młodzieżowe Mistrzostwa Polski </a:t>
            </a:r>
            <a:endParaRPr lang="pl-PL" dirty="0">
              <a:solidFill>
                <a:srgbClr val="FFC000"/>
              </a:solidFill>
              <a:latin typeface="Impact" pitchFamily="34" charset="0"/>
            </a:endParaRPr>
          </a:p>
        </p:txBody>
      </p:sp>
      <p:sp>
        <p:nvSpPr>
          <p:cNvPr id="5" name="Symbol zastępczy zawartości 4"/>
          <p:cNvSpPr>
            <a:spLocks noGrp="1"/>
          </p:cNvSpPr>
          <p:nvPr>
            <p:ph idx="1"/>
          </p:nvPr>
        </p:nvSpPr>
        <p:spPr>
          <a:xfrm>
            <a:off x="428596" y="2071678"/>
            <a:ext cx="8229600" cy="928694"/>
          </a:xfrm>
        </p:spPr>
        <p:txBody>
          <a:bodyPr>
            <a:normAutofit/>
          </a:bodyPr>
          <a:lstStyle/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</p:txBody>
      </p:sp>
      <p:pic>
        <p:nvPicPr>
          <p:cNvPr id="7" name="Obraz 6" descr="IMG_4622 [800x600]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544" y="2492896"/>
            <a:ext cx="4464496" cy="33483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Symbol zastępczy zawartości 4"/>
          <p:cNvSpPr txBox="1">
            <a:spLocks/>
          </p:cNvSpPr>
          <p:nvPr/>
        </p:nvSpPr>
        <p:spPr>
          <a:xfrm>
            <a:off x="4716016" y="3356992"/>
            <a:ext cx="4000528" cy="27146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lvl="0" indent="-342900" algn="ctr">
              <a:spcBef>
                <a:spcPct val="20000"/>
              </a:spcBef>
              <a:defRPr/>
            </a:pPr>
            <a:r>
              <a:rPr lang="pl-PL" sz="3200" dirty="0" smtClean="0">
                <a:solidFill>
                  <a:schemeClr val="bg1"/>
                </a:solidFill>
              </a:rPr>
              <a:t>Gabriela Zawadzka</a:t>
            </a:r>
          </a:p>
          <a:p>
            <a:pPr marL="342900" lvl="0" indent="-342900" algn="ctr">
              <a:spcBef>
                <a:spcPct val="20000"/>
              </a:spcBef>
              <a:defRPr/>
            </a:pPr>
            <a:r>
              <a:rPr lang="pl-PL" sz="3200" dirty="0" smtClean="0">
                <a:solidFill>
                  <a:schemeClr val="bg1"/>
                </a:solidFill>
              </a:rPr>
              <a:t>7 miejsce</a:t>
            </a:r>
          </a:p>
          <a:p>
            <a:pPr marL="342900" lvl="0" indent="-342900" algn="ctr">
              <a:spcBef>
                <a:spcPct val="20000"/>
              </a:spcBef>
              <a:defRPr/>
            </a:pPr>
            <a:r>
              <a:rPr lang="pl-PL" sz="3200" dirty="0" smtClean="0">
                <a:solidFill>
                  <a:schemeClr val="bg1"/>
                </a:solidFill>
              </a:rPr>
              <a:t>trójskok </a:t>
            </a:r>
          </a:p>
          <a:p>
            <a:pPr marL="342900" lvl="0" indent="-342900" algn="ctr">
              <a:spcBef>
                <a:spcPct val="20000"/>
              </a:spcBef>
              <a:defRPr/>
            </a:pPr>
            <a:r>
              <a:rPr lang="pl-PL" sz="3200" dirty="0" smtClean="0">
                <a:solidFill>
                  <a:schemeClr val="bg1"/>
                </a:solidFill>
              </a:rPr>
              <a:t>11,78m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pl-PL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ymbol zastępczy zawartości 4"/>
          <p:cNvSpPr txBox="1">
            <a:spLocks/>
          </p:cNvSpPr>
          <p:nvPr/>
        </p:nvSpPr>
        <p:spPr>
          <a:xfrm>
            <a:off x="5201820" y="2060848"/>
            <a:ext cx="3942180" cy="9286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pl-PL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ymbol zastępczy zawartości 4"/>
          <p:cNvSpPr txBox="1">
            <a:spLocks/>
          </p:cNvSpPr>
          <p:nvPr/>
        </p:nvSpPr>
        <p:spPr>
          <a:xfrm>
            <a:off x="5004048" y="2060848"/>
            <a:ext cx="3942180" cy="92869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pl-PL" sz="32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Inowrocław 30.08.2014r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pl-PL" sz="3200" b="0" i="0" u="none" strike="noStrike" kern="1200" cap="none" spc="0" normalizeH="0" baseline="0" noProof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pl-PL" sz="3200" b="0" i="0" u="none" strike="noStrike" kern="1200" cap="none" spc="0" normalizeH="0" baseline="0" noProof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pl-PL" sz="3200" b="0" i="0" u="none" strike="noStrike" kern="1200" cap="none" spc="0" normalizeH="0" baseline="0" noProof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pl-PL" sz="3200" b="0" i="0" u="none" strike="noStrike" kern="1200" cap="none" spc="0" normalizeH="0" baseline="0" noProof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pl-PL" sz="3200" b="0" i="0" u="none" strike="noStrike" kern="1200" cap="none" spc="0" normalizeH="0" baseline="0" noProof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pl-PL" sz="3200" b="0" i="0" u="none" strike="noStrike" kern="1200" cap="none" spc="0" normalizeH="0" baseline="0" noProof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pl-PL" sz="3200" b="0" i="0" u="none" strike="noStrike" kern="1200" cap="none" spc="0" normalizeH="0" baseline="0" noProof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pl-PL" sz="3200" b="0" i="0" u="none" strike="noStrike" kern="1200" cap="none" spc="0" normalizeH="0" baseline="0" noProof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" presetClass="exit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285984" y="428604"/>
            <a:ext cx="6500858" cy="796908"/>
          </a:xfrm>
        </p:spPr>
        <p:txBody>
          <a:bodyPr>
            <a:normAutofit fontScale="90000"/>
          </a:bodyPr>
          <a:lstStyle/>
          <a:p>
            <a:r>
              <a:rPr lang="pl-PL" dirty="0" smtClean="0">
                <a:solidFill>
                  <a:srgbClr val="FFC000"/>
                </a:solidFill>
                <a:latin typeface="Impact" pitchFamily="34" charset="0"/>
              </a:rPr>
              <a:t>Młodzieżowe Mistrzostwa Polski </a:t>
            </a:r>
            <a:endParaRPr lang="pl-PL" dirty="0">
              <a:solidFill>
                <a:srgbClr val="FFC000"/>
              </a:solidFill>
              <a:latin typeface="Impact" pitchFamily="34" charset="0"/>
            </a:endParaRPr>
          </a:p>
        </p:txBody>
      </p:sp>
      <p:sp>
        <p:nvSpPr>
          <p:cNvPr id="4" name="Symbol zastępczy zawartości 4"/>
          <p:cNvSpPr txBox="1">
            <a:spLocks/>
          </p:cNvSpPr>
          <p:nvPr/>
        </p:nvSpPr>
        <p:spPr>
          <a:xfrm>
            <a:off x="428596" y="2928934"/>
            <a:ext cx="8229600" cy="35004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1" name="Obraz 10" descr="IMG_451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35696" y="2060848"/>
            <a:ext cx="5904656" cy="44284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285984" y="428604"/>
            <a:ext cx="6500858" cy="796908"/>
          </a:xfrm>
        </p:spPr>
        <p:txBody>
          <a:bodyPr>
            <a:normAutofit/>
          </a:bodyPr>
          <a:lstStyle/>
          <a:p>
            <a:r>
              <a:rPr lang="pl-PL" sz="4000" dirty="0" smtClean="0">
                <a:solidFill>
                  <a:srgbClr val="FFC000"/>
                </a:solidFill>
                <a:latin typeface="Impact" pitchFamily="34" charset="0"/>
              </a:rPr>
              <a:t>Sezon 2014 w liczbach</a:t>
            </a:r>
            <a:endParaRPr lang="pl-PL" sz="4000" dirty="0">
              <a:solidFill>
                <a:srgbClr val="FFC000"/>
              </a:solidFill>
              <a:latin typeface="Impact" pitchFamily="34" charset="0"/>
            </a:endParaRPr>
          </a:p>
        </p:txBody>
      </p:sp>
      <p:sp>
        <p:nvSpPr>
          <p:cNvPr id="5" name="Symbol zastępczy zawartości 4"/>
          <p:cNvSpPr>
            <a:spLocks noGrp="1"/>
          </p:cNvSpPr>
          <p:nvPr>
            <p:ph idx="1"/>
          </p:nvPr>
        </p:nvSpPr>
        <p:spPr>
          <a:xfrm>
            <a:off x="2483768" y="2060848"/>
            <a:ext cx="4791476" cy="1143008"/>
          </a:xfrm>
        </p:spPr>
        <p:txBody>
          <a:bodyPr>
            <a:normAutofit/>
          </a:bodyPr>
          <a:lstStyle/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endParaRPr lang="pl-PL" dirty="0" smtClean="0">
              <a:solidFill>
                <a:schemeClr val="bg1"/>
              </a:solidFill>
            </a:endParaRPr>
          </a:p>
        </p:txBody>
      </p:sp>
      <p:sp>
        <p:nvSpPr>
          <p:cNvPr id="4" name="Symbol zastępczy zawartości 4"/>
          <p:cNvSpPr txBox="1">
            <a:spLocks/>
          </p:cNvSpPr>
          <p:nvPr/>
        </p:nvSpPr>
        <p:spPr>
          <a:xfrm>
            <a:off x="539552" y="2492896"/>
            <a:ext cx="8229600" cy="3888432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pl-PL" sz="3200" dirty="0" smtClean="0">
                <a:solidFill>
                  <a:schemeClr val="bg1"/>
                </a:solidFill>
              </a:rPr>
              <a:t>4</a:t>
            </a:r>
            <a:r>
              <a:rPr lang="pl-PL" sz="3200" smtClean="0">
                <a:solidFill>
                  <a:schemeClr val="bg1"/>
                </a:solidFill>
              </a:rPr>
              <a:t>0 </a:t>
            </a:r>
            <a:r>
              <a:rPr lang="pl-PL" sz="3200" dirty="0" smtClean="0">
                <a:solidFill>
                  <a:schemeClr val="bg1"/>
                </a:solidFill>
              </a:rPr>
              <a:t>zawodników zostało objętych szkoleniem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pl-PL" sz="3200" dirty="0" smtClean="0">
                <a:solidFill>
                  <a:schemeClr val="bg1"/>
                </a:solidFill>
              </a:rPr>
              <a:t>30 startów w różnych imprezach sportowych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pl-PL" sz="3200" b="0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250 osobo-startów Naszych zawodników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pl-PL" sz="3200" dirty="0" smtClean="0">
                <a:solidFill>
                  <a:schemeClr val="bg1"/>
                </a:solidFill>
              </a:rPr>
              <a:t>3 medale Mistrzostw Polski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pl-PL" sz="3200" dirty="0" smtClean="0">
                <a:solidFill>
                  <a:schemeClr val="bg1"/>
                </a:solidFill>
              </a:rPr>
              <a:t>16 medali Mistrzostw Województwa Małopolskiego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pl-PL" sz="3200" dirty="0" smtClean="0">
                <a:solidFill>
                  <a:schemeClr val="bg1"/>
                </a:solidFill>
              </a:rPr>
              <a:t>8 medali imprez I klasy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pl-PL" sz="3200" dirty="0" smtClean="0">
                <a:solidFill>
                  <a:schemeClr val="bg1"/>
                </a:solidFill>
              </a:rPr>
              <a:t>8 klas sportowych PZLA</a:t>
            </a:r>
            <a:endParaRPr kumimoji="0" lang="pl-PL" sz="3200" b="0" i="0" u="none" strike="noStrike" kern="1200" cap="none" spc="0" normalizeH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pl-PL" sz="3200" dirty="0" smtClean="0">
                <a:solidFill>
                  <a:schemeClr val="bg1"/>
                </a:solidFill>
              </a:rPr>
              <a:t>7 zorganizowanych imprez sportowych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pl-PL" sz="3200" b="0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635 osobo-startów dzieci i młodzieży 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custDataLst>
      <p:tags r:id="rId1"/>
    </p:custData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285984" y="428604"/>
            <a:ext cx="6500858" cy="796908"/>
          </a:xfrm>
        </p:spPr>
        <p:txBody>
          <a:bodyPr>
            <a:normAutofit fontScale="90000"/>
          </a:bodyPr>
          <a:lstStyle/>
          <a:p>
            <a:r>
              <a:rPr lang="pl-PL" dirty="0" smtClean="0">
                <a:solidFill>
                  <a:srgbClr val="FFC000"/>
                </a:solidFill>
                <a:latin typeface="Impact" pitchFamily="34" charset="0"/>
              </a:rPr>
              <a:t>Halowe Mistrzostwa Polski Juniorów</a:t>
            </a:r>
            <a:endParaRPr lang="pl-PL" dirty="0">
              <a:solidFill>
                <a:srgbClr val="FFC000"/>
              </a:solidFill>
              <a:latin typeface="Impact" pitchFamily="34" charset="0"/>
            </a:endParaRPr>
          </a:p>
        </p:txBody>
      </p:sp>
      <p:sp>
        <p:nvSpPr>
          <p:cNvPr id="5" name="Symbol zastępczy zawartości 4"/>
          <p:cNvSpPr>
            <a:spLocks noGrp="1"/>
          </p:cNvSpPr>
          <p:nvPr>
            <p:ph idx="1"/>
          </p:nvPr>
        </p:nvSpPr>
        <p:spPr>
          <a:xfrm>
            <a:off x="539552" y="2276872"/>
            <a:ext cx="3639348" cy="1143008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pl-PL" dirty="0" smtClean="0">
                <a:solidFill>
                  <a:schemeClr val="bg1"/>
                </a:solidFill>
              </a:rPr>
              <a:t>Spała, 25.01.2014r</a:t>
            </a: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</p:txBody>
      </p:sp>
      <p:pic>
        <p:nvPicPr>
          <p:cNvPr id="4" name="Obraz 3" descr="IMG_214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067944" y="2348880"/>
            <a:ext cx="4608513" cy="34563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Symbol zastępczy zawartości 4"/>
          <p:cNvSpPr txBox="1">
            <a:spLocks/>
          </p:cNvSpPr>
          <p:nvPr/>
        </p:nvSpPr>
        <p:spPr>
          <a:xfrm>
            <a:off x="571472" y="3500438"/>
            <a:ext cx="3643338" cy="25717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pl-PL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Justyna Konior</a:t>
            </a:r>
          </a:p>
          <a:p>
            <a:pPr marL="342900" lvl="0" indent="-342900" algn="ctr">
              <a:spcBef>
                <a:spcPct val="20000"/>
              </a:spcBef>
            </a:pPr>
            <a:r>
              <a:rPr lang="pl-PL" sz="3200" dirty="0" smtClean="0">
                <a:solidFill>
                  <a:schemeClr val="bg1"/>
                </a:solidFill>
              </a:rPr>
              <a:t>medal srebrny</a:t>
            </a:r>
          </a:p>
          <a:p>
            <a:pPr marL="342900" lvl="0" indent="-342900" algn="ctr">
              <a:spcBef>
                <a:spcPct val="20000"/>
              </a:spcBef>
            </a:pPr>
            <a:r>
              <a:rPr kumimoji="0" lang="pl-PL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skok wzwyż</a:t>
            </a:r>
          </a:p>
          <a:p>
            <a:pPr marL="342900" lvl="0" indent="-342900" algn="ctr">
              <a:spcBef>
                <a:spcPct val="20000"/>
              </a:spcBef>
            </a:pPr>
            <a:r>
              <a:rPr kumimoji="0" lang="pl-PL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177cm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build="allAtOnce"/>
      <p:bldP spid="6" grpId="0"/>
      <p:bldP spid="6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285984" y="428604"/>
            <a:ext cx="6500858" cy="796908"/>
          </a:xfrm>
        </p:spPr>
        <p:txBody>
          <a:bodyPr>
            <a:normAutofit fontScale="90000"/>
          </a:bodyPr>
          <a:lstStyle/>
          <a:p>
            <a:r>
              <a:rPr lang="pl-PL" dirty="0" smtClean="0">
                <a:solidFill>
                  <a:srgbClr val="FFC000"/>
                </a:solidFill>
                <a:latin typeface="Impact" pitchFamily="34" charset="0"/>
              </a:rPr>
              <a:t>Halowe Mistrzostwa Polski Juniorów</a:t>
            </a:r>
            <a:endParaRPr lang="pl-PL" dirty="0">
              <a:solidFill>
                <a:srgbClr val="FFC000"/>
              </a:solidFill>
              <a:latin typeface="Impact" pitchFamily="34" charset="0"/>
            </a:endParaRPr>
          </a:p>
        </p:txBody>
      </p:sp>
      <p:sp>
        <p:nvSpPr>
          <p:cNvPr id="4" name="Symbol zastępczy zawartości 4"/>
          <p:cNvSpPr txBox="1">
            <a:spLocks/>
          </p:cNvSpPr>
          <p:nvPr/>
        </p:nvSpPr>
        <p:spPr>
          <a:xfrm>
            <a:off x="428596" y="2928934"/>
            <a:ext cx="8229600" cy="35004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0" name="Obraz 9" descr="IMG_451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220072" y="2924944"/>
            <a:ext cx="3609353" cy="27070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Obraz 10" descr="IMG_451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63688" y="2204864"/>
            <a:ext cx="3083278" cy="41110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285984" y="428604"/>
            <a:ext cx="6500858" cy="796908"/>
          </a:xfrm>
        </p:spPr>
        <p:txBody>
          <a:bodyPr>
            <a:normAutofit fontScale="90000"/>
          </a:bodyPr>
          <a:lstStyle/>
          <a:p>
            <a:r>
              <a:rPr lang="pl-PL" dirty="0" smtClean="0">
                <a:solidFill>
                  <a:srgbClr val="FFC000"/>
                </a:solidFill>
                <a:latin typeface="Impact" pitchFamily="34" charset="0"/>
              </a:rPr>
              <a:t>Halowe Mistrzostwa Polski Juniorów Młodszych</a:t>
            </a:r>
            <a:endParaRPr lang="pl-PL" dirty="0">
              <a:solidFill>
                <a:srgbClr val="FFC000"/>
              </a:solidFill>
              <a:latin typeface="Impact" pitchFamily="34" charset="0"/>
            </a:endParaRPr>
          </a:p>
        </p:txBody>
      </p:sp>
      <p:sp>
        <p:nvSpPr>
          <p:cNvPr id="5" name="Symbol zastępczy zawartości 4"/>
          <p:cNvSpPr>
            <a:spLocks noGrp="1"/>
          </p:cNvSpPr>
          <p:nvPr>
            <p:ph idx="1"/>
          </p:nvPr>
        </p:nvSpPr>
        <p:spPr>
          <a:xfrm>
            <a:off x="428596" y="2071678"/>
            <a:ext cx="8229600" cy="1143008"/>
          </a:xfrm>
        </p:spPr>
        <p:txBody>
          <a:bodyPr>
            <a:normAutofit/>
          </a:bodyPr>
          <a:lstStyle/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</p:txBody>
      </p:sp>
      <p:pic>
        <p:nvPicPr>
          <p:cNvPr id="4" name="Obraz 3" descr="IMG_214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23928" y="2420888"/>
            <a:ext cx="4704522" cy="35283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Symbol zastępczy zawartości 4"/>
          <p:cNvSpPr txBox="1">
            <a:spLocks/>
          </p:cNvSpPr>
          <p:nvPr/>
        </p:nvSpPr>
        <p:spPr>
          <a:xfrm>
            <a:off x="571472" y="3500438"/>
            <a:ext cx="3643338" cy="25717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ctr">
              <a:buNone/>
            </a:pPr>
            <a:r>
              <a:rPr lang="pl-PL" sz="3200" dirty="0" smtClean="0">
                <a:solidFill>
                  <a:schemeClr val="bg1"/>
                </a:solidFill>
              </a:rPr>
              <a:t>Maciej </a:t>
            </a:r>
            <a:r>
              <a:rPr lang="pl-PL" sz="3200" dirty="0" err="1" smtClean="0">
                <a:solidFill>
                  <a:schemeClr val="bg1"/>
                </a:solidFill>
              </a:rPr>
              <a:t>Cisiński</a:t>
            </a:r>
            <a:endParaRPr lang="pl-PL" sz="3200" dirty="0" smtClean="0">
              <a:solidFill>
                <a:schemeClr val="bg1"/>
              </a:solidFill>
            </a:endParaRPr>
          </a:p>
          <a:p>
            <a:pPr algn="ctr">
              <a:buNone/>
            </a:pPr>
            <a:r>
              <a:rPr lang="pl-PL" sz="3200" dirty="0" smtClean="0">
                <a:solidFill>
                  <a:schemeClr val="bg1"/>
                </a:solidFill>
              </a:rPr>
              <a:t>6 miejsce</a:t>
            </a:r>
          </a:p>
          <a:p>
            <a:pPr algn="ctr">
              <a:buNone/>
            </a:pPr>
            <a:r>
              <a:rPr lang="pl-PL" sz="3200" dirty="0" smtClean="0">
                <a:solidFill>
                  <a:schemeClr val="bg1"/>
                </a:solidFill>
              </a:rPr>
              <a:t>trójskok</a:t>
            </a:r>
          </a:p>
          <a:p>
            <a:pPr algn="ctr">
              <a:buNone/>
            </a:pPr>
            <a:r>
              <a:rPr lang="pl-PL" sz="3200" dirty="0" smtClean="0">
                <a:solidFill>
                  <a:schemeClr val="bg1"/>
                </a:solidFill>
              </a:rPr>
              <a:t>13,75m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ymbol zastępczy zawartości 4"/>
          <p:cNvSpPr txBox="1">
            <a:spLocks/>
          </p:cNvSpPr>
          <p:nvPr/>
        </p:nvSpPr>
        <p:spPr>
          <a:xfrm>
            <a:off x="539552" y="2276872"/>
            <a:ext cx="3639348" cy="11430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pl-PL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Spała, 25.01.2014r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6" grpId="1"/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285984" y="428604"/>
            <a:ext cx="6500858" cy="796908"/>
          </a:xfrm>
        </p:spPr>
        <p:txBody>
          <a:bodyPr>
            <a:normAutofit fontScale="90000"/>
          </a:bodyPr>
          <a:lstStyle/>
          <a:p>
            <a:r>
              <a:rPr lang="pl-PL" dirty="0" smtClean="0">
                <a:solidFill>
                  <a:srgbClr val="FFC000"/>
                </a:solidFill>
                <a:latin typeface="Impact" pitchFamily="34" charset="0"/>
              </a:rPr>
              <a:t>Halowe Mistrzostwa Polski Juniorów Młodszych</a:t>
            </a:r>
            <a:endParaRPr lang="pl-PL" dirty="0">
              <a:solidFill>
                <a:srgbClr val="FFC000"/>
              </a:solidFill>
              <a:latin typeface="Impact" pitchFamily="34" charset="0"/>
            </a:endParaRPr>
          </a:p>
        </p:txBody>
      </p:sp>
      <p:sp>
        <p:nvSpPr>
          <p:cNvPr id="4" name="Symbol zastępczy zawartości 4"/>
          <p:cNvSpPr txBox="1">
            <a:spLocks/>
          </p:cNvSpPr>
          <p:nvPr/>
        </p:nvSpPr>
        <p:spPr>
          <a:xfrm>
            <a:off x="428596" y="2928934"/>
            <a:ext cx="8229600" cy="35004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0" name="Obraz 9" descr="IMG_451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64088" y="3133745"/>
            <a:ext cx="3042920" cy="22821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Obraz 10" descr="IMG_451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619672" y="2060848"/>
            <a:ext cx="3312368" cy="44164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285984" y="428604"/>
            <a:ext cx="6500858" cy="796908"/>
          </a:xfrm>
        </p:spPr>
        <p:txBody>
          <a:bodyPr>
            <a:normAutofit/>
          </a:bodyPr>
          <a:lstStyle/>
          <a:p>
            <a:r>
              <a:rPr lang="pl-PL" dirty="0" smtClean="0">
                <a:solidFill>
                  <a:srgbClr val="FFC000"/>
                </a:solidFill>
                <a:latin typeface="Impact" pitchFamily="34" charset="0"/>
              </a:rPr>
              <a:t>Mistrzostwa Małopolski</a:t>
            </a:r>
            <a:endParaRPr lang="pl-PL" dirty="0">
              <a:solidFill>
                <a:srgbClr val="FFC000"/>
              </a:solidFill>
              <a:latin typeface="Impact" pitchFamily="34" charset="0"/>
            </a:endParaRPr>
          </a:p>
        </p:txBody>
      </p:sp>
      <p:sp>
        <p:nvSpPr>
          <p:cNvPr id="5" name="Symbol zastępczy zawartości 4"/>
          <p:cNvSpPr>
            <a:spLocks noGrp="1"/>
          </p:cNvSpPr>
          <p:nvPr>
            <p:ph idx="1"/>
          </p:nvPr>
        </p:nvSpPr>
        <p:spPr>
          <a:xfrm>
            <a:off x="395536" y="2348880"/>
            <a:ext cx="8229600" cy="4357718"/>
          </a:xfrm>
        </p:spPr>
        <p:txBody>
          <a:bodyPr>
            <a:normAutofit/>
          </a:bodyPr>
          <a:lstStyle/>
          <a:p>
            <a:r>
              <a:rPr lang="pl-PL" dirty="0" smtClean="0">
                <a:solidFill>
                  <a:schemeClr val="bg1"/>
                </a:solidFill>
              </a:rPr>
              <a:t>Mistrzostwa Małopolski Juniorów i Juniorów Młodszych – Kraków </a:t>
            </a:r>
          </a:p>
          <a:p>
            <a:r>
              <a:rPr lang="pl-PL" dirty="0" smtClean="0">
                <a:solidFill>
                  <a:schemeClr val="bg1"/>
                </a:solidFill>
              </a:rPr>
              <a:t>Mistrzostwa Małopolski Dzieci Starszych </a:t>
            </a:r>
            <a:br>
              <a:rPr lang="pl-PL" dirty="0" smtClean="0">
                <a:solidFill>
                  <a:schemeClr val="bg1"/>
                </a:solidFill>
              </a:rPr>
            </a:br>
            <a:r>
              <a:rPr lang="pl-PL" dirty="0" smtClean="0">
                <a:solidFill>
                  <a:schemeClr val="bg1"/>
                </a:solidFill>
              </a:rPr>
              <a:t>i Młodzików – Kraków </a:t>
            </a:r>
          </a:p>
          <a:p>
            <a:r>
              <a:rPr lang="pl-PL" dirty="0" smtClean="0">
                <a:solidFill>
                  <a:schemeClr val="bg1"/>
                </a:solidFill>
              </a:rPr>
              <a:t>Halowe Mistrzostwa Małopolski Juniorów </a:t>
            </a:r>
            <a:br>
              <a:rPr lang="pl-PL" dirty="0" smtClean="0">
                <a:solidFill>
                  <a:schemeClr val="bg1"/>
                </a:solidFill>
              </a:rPr>
            </a:br>
            <a:r>
              <a:rPr lang="pl-PL" dirty="0" smtClean="0">
                <a:solidFill>
                  <a:schemeClr val="bg1"/>
                </a:solidFill>
              </a:rPr>
              <a:t>i Juniorów Młodszych – Brzeszcze</a:t>
            </a:r>
          </a:p>
        </p:txBody>
      </p:sp>
    </p:spTree>
    <p:custDataLst>
      <p:tags r:id="rId1"/>
    </p:custData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build="allAtOnce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285984" y="428604"/>
            <a:ext cx="6500858" cy="796908"/>
          </a:xfrm>
        </p:spPr>
        <p:txBody>
          <a:bodyPr>
            <a:normAutofit fontScale="90000"/>
          </a:bodyPr>
          <a:lstStyle/>
          <a:p>
            <a:r>
              <a:rPr lang="pl-PL" dirty="0" smtClean="0">
                <a:solidFill>
                  <a:srgbClr val="FFC000"/>
                </a:solidFill>
                <a:latin typeface="Impact" pitchFamily="34" charset="0"/>
              </a:rPr>
              <a:t>Mistrzostwa Małopolski Juniorów Młodszych</a:t>
            </a:r>
            <a:endParaRPr lang="pl-PL" dirty="0">
              <a:solidFill>
                <a:srgbClr val="FFC000"/>
              </a:solidFill>
              <a:latin typeface="Impact" pitchFamily="34" charset="0"/>
            </a:endParaRPr>
          </a:p>
        </p:txBody>
      </p:sp>
      <p:sp>
        <p:nvSpPr>
          <p:cNvPr id="5" name="Symbol zastępczy zawartości 4"/>
          <p:cNvSpPr>
            <a:spLocks noGrp="1"/>
          </p:cNvSpPr>
          <p:nvPr>
            <p:ph idx="1"/>
          </p:nvPr>
        </p:nvSpPr>
        <p:spPr>
          <a:xfrm>
            <a:off x="428596" y="2071678"/>
            <a:ext cx="8229600" cy="928694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pl-PL" dirty="0" smtClean="0">
                <a:solidFill>
                  <a:schemeClr val="bg1"/>
                </a:solidFill>
              </a:rPr>
              <a:t>Kraków, 17.05.2014r</a:t>
            </a:r>
          </a:p>
        </p:txBody>
      </p:sp>
      <p:sp>
        <p:nvSpPr>
          <p:cNvPr id="4" name="Symbol zastępczy zawartości 4"/>
          <p:cNvSpPr txBox="1">
            <a:spLocks/>
          </p:cNvSpPr>
          <p:nvPr/>
        </p:nvSpPr>
        <p:spPr>
          <a:xfrm>
            <a:off x="467544" y="2708920"/>
            <a:ext cx="8229600" cy="3500462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pl-PL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 miejsce – Maciej </a:t>
            </a:r>
            <a:r>
              <a:rPr kumimoji="0" lang="pl-PL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Cisiński</a:t>
            </a:r>
            <a:r>
              <a:rPr kumimoji="0" lang="pl-PL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– skok w dal – 6,36m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pl-PL" sz="3200" dirty="0" smtClean="0">
                <a:solidFill>
                  <a:schemeClr val="bg1"/>
                </a:solidFill>
              </a:rPr>
              <a:t>1</a:t>
            </a:r>
            <a:r>
              <a:rPr kumimoji="0" lang="pl-PL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miejsce – Maciej </a:t>
            </a:r>
            <a:r>
              <a:rPr kumimoji="0" lang="pl-PL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Cisiński</a:t>
            </a:r>
            <a:r>
              <a:rPr kumimoji="0" lang="pl-PL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– trójskok – 13,58m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pl-PL" sz="3200" dirty="0" smtClean="0">
                <a:solidFill>
                  <a:schemeClr val="bg1"/>
                </a:solidFill>
              </a:rPr>
              <a:t>1 miejsce – Klaudia Blacha – oszczep 500g – 30,94m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pl-PL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 miejsce – Klaudia Blacha – kula</a:t>
            </a:r>
            <a:r>
              <a:rPr kumimoji="0" lang="pl-PL" sz="3200" b="0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3kg – 10,28m</a:t>
            </a: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pl-PL" sz="3200" dirty="0" smtClean="0">
                <a:solidFill>
                  <a:schemeClr val="bg1"/>
                </a:solidFill>
              </a:rPr>
              <a:t>2</a:t>
            </a:r>
            <a:r>
              <a:rPr kumimoji="0" lang="pl-PL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miejsce – Michał </a:t>
            </a:r>
            <a:r>
              <a:rPr kumimoji="0" lang="pl-PL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Makoś</a:t>
            </a:r>
            <a:r>
              <a:rPr kumimoji="0" lang="pl-PL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– 400m – 52,94s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pl-PL" sz="3200" dirty="0" smtClean="0">
                <a:solidFill>
                  <a:schemeClr val="bg1"/>
                </a:solidFill>
              </a:rPr>
              <a:t>3</a:t>
            </a:r>
            <a:r>
              <a:rPr kumimoji="0" lang="pl-PL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miejsce – Dariusz Korczyk – 800m – 2,11,52s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pl-PL" sz="3200" dirty="0" smtClean="0">
                <a:solidFill>
                  <a:schemeClr val="bg1"/>
                </a:solidFill>
              </a:rPr>
              <a:t>3 miejsce – Mateusz Godzisz – oszczep – 35,49m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build="allAtOnce"/>
      <p:bldP spid="4" grpId="0" build="allAtOnce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285984" y="428604"/>
            <a:ext cx="6500858" cy="796908"/>
          </a:xfrm>
        </p:spPr>
        <p:txBody>
          <a:bodyPr>
            <a:normAutofit fontScale="90000"/>
          </a:bodyPr>
          <a:lstStyle/>
          <a:p>
            <a:r>
              <a:rPr lang="pl-PL" dirty="0" smtClean="0">
                <a:solidFill>
                  <a:srgbClr val="FFC000"/>
                </a:solidFill>
                <a:latin typeface="Impact" pitchFamily="34" charset="0"/>
              </a:rPr>
              <a:t>Mistrzostwa Małopolski Juniorów Młodszych</a:t>
            </a:r>
            <a:endParaRPr lang="pl-PL" dirty="0">
              <a:solidFill>
                <a:srgbClr val="FFC000"/>
              </a:solidFill>
              <a:latin typeface="Impact" pitchFamily="34" charset="0"/>
            </a:endParaRPr>
          </a:p>
        </p:txBody>
      </p:sp>
      <p:sp>
        <p:nvSpPr>
          <p:cNvPr id="5" name="Symbol zastępczy zawartości 4"/>
          <p:cNvSpPr>
            <a:spLocks noGrp="1"/>
          </p:cNvSpPr>
          <p:nvPr>
            <p:ph idx="1"/>
          </p:nvPr>
        </p:nvSpPr>
        <p:spPr>
          <a:xfrm>
            <a:off x="428596" y="2071678"/>
            <a:ext cx="8229600" cy="928694"/>
          </a:xfrm>
        </p:spPr>
        <p:txBody>
          <a:bodyPr>
            <a:normAutofit/>
          </a:bodyPr>
          <a:lstStyle/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</p:txBody>
      </p:sp>
      <p:sp>
        <p:nvSpPr>
          <p:cNvPr id="4" name="Symbol zastępczy zawartości 4"/>
          <p:cNvSpPr txBox="1">
            <a:spLocks/>
          </p:cNvSpPr>
          <p:nvPr/>
        </p:nvSpPr>
        <p:spPr>
          <a:xfrm>
            <a:off x="428596" y="2928934"/>
            <a:ext cx="8229600" cy="35004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6" name="Obraz 5" descr="IMG_431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544" y="3212976"/>
            <a:ext cx="4943708" cy="32933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Obraz 6" descr="IMG_444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580112" y="1988840"/>
            <a:ext cx="3042920" cy="4572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285984" y="428604"/>
            <a:ext cx="6500858" cy="796908"/>
          </a:xfrm>
        </p:spPr>
        <p:txBody>
          <a:bodyPr>
            <a:normAutofit fontScale="90000"/>
          </a:bodyPr>
          <a:lstStyle/>
          <a:p>
            <a:r>
              <a:rPr lang="pl-PL" dirty="0" smtClean="0">
                <a:solidFill>
                  <a:srgbClr val="FFC000"/>
                </a:solidFill>
                <a:latin typeface="Impact" pitchFamily="34" charset="0"/>
              </a:rPr>
              <a:t>Mistrzostwa Małopolski Juniorów Młodszych</a:t>
            </a:r>
            <a:endParaRPr lang="pl-PL" dirty="0">
              <a:solidFill>
                <a:srgbClr val="FFC000"/>
              </a:solidFill>
              <a:latin typeface="Impact" pitchFamily="34" charset="0"/>
            </a:endParaRPr>
          </a:p>
        </p:txBody>
      </p:sp>
      <p:sp>
        <p:nvSpPr>
          <p:cNvPr id="5" name="Symbol zastępczy zawartości 4"/>
          <p:cNvSpPr>
            <a:spLocks noGrp="1"/>
          </p:cNvSpPr>
          <p:nvPr>
            <p:ph idx="1"/>
          </p:nvPr>
        </p:nvSpPr>
        <p:spPr>
          <a:xfrm>
            <a:off x="428596" y="2071678"/>
            <a:ext cx="8229600" cy="928694"/>
          </a:xfrm>
        </p:spPr>
        <p:txBody>
          <a:bodyPr>
            <a:normAutofit/>
          </a:bodyPr>
          <a:lstStyle/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</p:txBody>
      </p:sp>
      <p:sp>
        <p:nvSpPr>
          <p:cNvPr id="4" name="Symbol zastępczy zawartości 4"/>
          <p:cNvSpPr txBox="1">
            <a:spLocks/>
          </p:cNvSpPr>
          <p:nvPr/>
        </p:nvSpPr>
        <p:spPr>
          <a:xfrm>
            <a:off x="428596" y="2928934"/>
            <a:ext cx="8229600" cy="35004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8" name="Obraz 7" descr="IMG_445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652120" y="1916832"/>
            <a:ext cx="3042920" cy="4572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Obraz 8" descr="IMG_449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7544" y="3140968"/>
            <a:ext cx="4968552" cy="33099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285984" y="428604"/>
            <a:ext cx="6500858" cy="796908"/>
          </a:xfrm>
        </p:spPr>
        <p:txBody>
          <a:bodyPr>
            <a:normAutofit fontScale="90000"/>
          </a:bodyPr>
          <a:lstStyle/>
          <a:p>
            <a:r>
              <a:rPr lang="pl-PL" dirty="0" smtClean="0">
                <a:solidFill>
                  <a:srgbClr val="FFC000"/>
                </a:solidFill>
                <a:latin typeface="Impact" pitchFamily="34" charset="0"/>
              </a:rPr>
              <a:t>Mistrzostwa Małopolski Juniorów Młodszych</a:t>
            </a:r>
            <a:endParaRPr lang="pl-PL" dirty="0">
              <a:solidFill>
                <a:srgbClr val="FFC000"/>
              </a:solidFill>
              <a:latin typeface="Impact" pitchFamily="34" charset="0"/>
            </a:endParaRPr>
          </a:p>
        </p:txBody>
      </p:sp>
      <p:sp>
        <p:nvSpPr>
          <p:cNvPr id="5" name="Symbol zastępczy zawartości 4"/>
          <p:cNvSpPr>
            <a:spLocks noGrp="1"/>
          </p:cNvSpPr>
          <p:nvPr>
            <p:ph idx="1"/>
          </p:nvPr>
        </p:nvSpPr>
        <p:spPr>
          <a:xfrm>
            <a:off x="428596" y="2071678"/>
            <a:ext cx="8229600" cy="928694"/>
          </a:xfrm>
        </p:spPr>
        <p:txBody>
          <a:bodyPr>
            <a:normAutofit/>
          </a:bodyPr>
          <a:lstStyle/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</p:txBody>
      </p:sp>
      <p:sp>
        <p:nvSpPr>
          <p:cNvPr id="4" name="Symbol zastępczy zawartości 4"/>
          <p:cNvSpPr txBox="1">
            <a:spLocks/>
          </p:cNvSpPr>
          <p:nvPr/>
        </p:nvSpPr>
        <p:spPr>
          <a:xfrm>
            <a:off x="428596" y="2928934"/>
            <a:ext cx="8229600" cy="35004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0" name="Obraz 9" descr="IMG_451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652120" y="1916832"/>
            <a:ext cx="3042920" cy="4572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Obraz 10" descr="IMG_451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339752" y="1916832"/>
            <a:ext cx="3042920" cy="4572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285984" y="428604"/>
            <a:ext cx="6500858" cy="796908"/>
          </a:xfrm>
        </p:spPr>
        <p:txBody>
          <a:bodyPr>
            <a:normAutofit fontScale="90000"/>
          </a:bodyPr>
          <a:lstStyle/>
          <a:p>
            <a:r>
              <a:rPr lang="pl-PL" dirty="0" smtClean="0">
                <a:solidFill>
                  <a:srgbClr val="FFC000"/>
                </a:solidFill>
                <a:latin typeface="Impact" pitchFamily="34" charset="0"/>
              </a:rPr>
              <a:t>Mistrzostwa Małopolski </a:t>
            </a:r>
            <a:br>
              <a:rPr lang="pl-PL" dirty="0" smtClean="0">
                <a:solidFill>
                  <a:srgbClr val="FFC000"/>
                </a:solidFill>
                <a:latin typeface="Impact" pitchFamily="34" charset="0"/>
              </a:rPr>
            </a:br>
            <a:r>
              <a:rPr lang="pl-PL" dirty="0" smtClean="0">
                <a:solidFill>
                  <a:srgbClr val="FFC000"/>
                </a:solidFill>
                <a:latin typeface="Impact" pitchFamily="34" charset="0"/>
              </a:rPr>
              <a:t>Dzieci Starszych</a:t>
            </a:r>
            <a:endParaRPr lang="pl-PL" dirty="0">
              <a:solidFill>
                <a:srgbClr val="FFC000"/>
              </a:solidFill>
              <a:latin typeface="Impact" pitchFamily="34" charset="0"/>
            </a:endParaRPr>
          </a:p>
        </p:txBody>
      </p:sp>
      <p:sp>
        <p:nvSpPr>
          <p:cNvPr id="5" name="Symbol zastępczy zawartości 4"/>
          <p:cNvSpPr>
            <a:spLocks noGrp="1"/>
          </p:cNvSpPr>
          <p:nvPr>
            <p:ph idx="1"/>
          </p:nvPr>
        </p:nvSpPr>
        <p:spPr>
          <a:xfrm>
            <a:off x="428596" y="2071678"/>
            <a:ext cx="8229600" cy="857256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pl-PL" dirty="0" smtClean="0">
                <a:solidFill>
                  <a:schemeClr val="bg1"/>
                </a:solidFill>
              </a:rPr>
              <a:t>Kraków, 20.09.2014r</a:t>
            </a: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</p:txBody>
      </p:sp>
      <p:sp>
        <p:nvSpPr>
          <p:cNvPr id="4" name="Symbol zastępczy zawartości 4"/>
          <p:cNvSpPr txBox="1">
            <a:spLocks/>
          </p:cNvSpPr>
          <p:nvPr/>
        </p:nvSpPr>
        <p:spPr>
          <a:xfrm>
            <a:off x="395536" y="2636912"/>
            <a:ext cx="8229600" cy="3500462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lvl="0" indent="-342900">
              <a:spcBef>
                <a:spcPct val="20000"/>
              </a:spcBef>
              <a:defRPr/>
            </a:pPr>
            <a:r>
              <a:rPr kumimoji="0" lang="pl-PL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 miejsce – Roman Majewski</a:t>
            </a:r>
            <a:r>
              <a:rPr kumimoji="0" lang="pl-PL" sz="3200" b="0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– 100m – 12,80s</a:t>
            </a:r>
          </a:p>
          <a:p>
            <a:pPr marL="342900" indent="-342900">
              <a:spcBef>
                <a:spcPct val="20000"/>
              </a:spcBef>
              <a:defRPr/>
            </a:pPr>
            <a:r>
              <a:rPr lang="pl-PL" sz="3200" dirty="0" smtClean="0">
                <a:solidFill>
                  <a:schemeClr val="bg1"/>
                </a:solidFill>
              </a:rPr>
              <a:t>2 miejsce – Roman Majewski – skok w dal – 4,91m</a:t>
            </a:r>
          </a:p>
          <a:p>
            <a:pPr marL="342900" indent="-342900">
              <a:spcBef>
                <a:spcPct val="20000"/>
              </a:spcBef>
              <a:defRPr/>
            </a:pPr>
            <a:r>
              <a:rPr lang="pl-PL" sz="3200" dirty="0" smtClean="0">
                <a:solidFill>
                  <a:schemeClr val="bg1"/>
                </a:solidFill>
              </a:rPr>
              <a:t>2 miejsce – Roman Majewski – rzut piłeczką palantową</a:t>
            </a: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pl-PL" sz="3200" dirty="0" smtClean="0">
                <a:solidFill>
                  <a:schemeClr val="bg1"/>
                </a:solidFill>
              </a:rPr>
              <a:t>1</a:t>
            </a:r>
            <a:r>
              <a:rPr kumimoji="0" lang="pl-PL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miejsce – Katarzyna Kos – skok w dal – 4,30m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pl-PL" sz="3200" dirty="0" smtClean="0">
                <a:solidFill>
                  <a:schemeClr val="bg1"/>
                </a:solidFill>
              </a:rPr>
              <a:t>4</a:t>
            </a:r>
            <a:r>
              <a:rPr kumimoji="0" lang="pl-PL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miejsce – Szymon Pszczółka – 110ppł – 21,96s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pl-PL" sz="3200" dirty="0" smtClean="0">
                <a:solidFill>
                  <a:schemeClr val="bg1"/>
                </a:solidFill>
              </a:rPr>
              <a:t>6</a:t>
            </a:r>
            <a:r>
              <a:rPr kumimoji="0" lang="pl-PL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miejsce – Łukasz Olma – 300m – 42,01s</a:t>
            </a:r>
          </a:p>
          <a:p>
            <a:pPr marL="342900" indent="-342900">
              <a:spcBef>
                <a:spcPct val="20000"/>
              </a:spcBef>
              <a:defRPr/>
            </a:pPr>
            <a:r>
              <a:rPr kumimoji="0" lang="pl-PL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6 miejsce – Sandra Flasz – 100m – 14,90s</a:t>
            </a:r>
          </a:p>
          <a:p>
            <a:pPr marL="342900" indent="-342900">
              <a:spcBef>
                <a:spcPct val="20000"/>
              </a:spcBef>
              <a:defRPr/>
            </a:pPr>
            <a:r>
              <a:rPr lang="pl-PL" sz="3200" dirty="0" smtClean="0">
                <a:solidFill>
                  <a:schemeClr val="bg1"/>
                </a:solidFill>
              </a:rPr>
              <a:t>8 miejsce – Martyna Wandzel – 300m – 53,50s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build="allAtOnce"/>
      <p:bldP spid="4" grpId="0" build="allAtOnce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285984" y="428604"/>
            <a:ext cx="6500858" cy="796908"/>
          </a:xfrm>
        </p:spPr>
        <p:txBody>
          <a:bodyPr>
            <a:normAutofit fontScale="90000"/>
          </a:bodyPr>
          <a:lstStyle/>
          <a:p>
            <a:r>
              <a:rPr lang="pl-PL" dirty="0" smtClean="0">
                <a:solidFill>
                  <a:srgbClr val="FFC000"/>
                </a:solidFill>
                <a:latin typeface="Impact" pitchFamily="34" charset="0"/>
              </a:rPr>
              <a:t>Organizacja Imprez Sportowych</a:t>
            </a:r>
            <a:endParaRPr lang="pl-PL" dirty="0">
              <a:solidFill>
                <a:srgbClr val="FFC000"/>
              </a:solidFill>
              <a:latin typeface="Impact" pitchFamily="34" charset="0"/>
            </a:endParaRPr>
          </a:p>
        </p:txBody>
      </p:sp>
      <p:sp>
        <p:nvSpPr>
          <p:cNvPr id="5" name="Symbol zastępczy zawartości 4"/>
          <p:cNvSpPr>
            <a:spLocks noGrp="1"/>
          </p:cNvSpPr>
          <p:nvPr>
            <p:ph idx="1"/>
          </p:nvPr>
        </p:nvSpPr>
        <p:spPr>
          <a:xfrm>
            <a:off x="539552" y="5072050"/>
            <a:ext cx="8229600" cy="1785950"/>
          </a:xfrm>
        </p:spPr>
        <p:txBody>
          <a:bodyPr>
            <a:normAutofit/>
          </a:bodyPr>
          <a:lstStyle/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>
              <a:solidFill>
                <a:schemeClr val="bg1"/>
              </a:solidFill>
            </a:endParaRPr>
          </a:p>
        </p:txBody>
      </p:sp>
      <p:sp>
        <p:nvSpPr>
          <p:cNvPr id="4" name="Symbol zastępczy zawartości 4"/>
          <p:cNvSpPr txBox="1">
            <a:spLocks/>
          </p:cNvSpPr>
          <p:nvPr/>
        </p:nvSpPr>
        <p:spPr>
          <a:xfrm>
            <a:off x="251520" y="4149080"/>
            <a:ext cx="8229600" cy="2428892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marL="514350" indent="-514350">
              <a:buFont typeface="Arial" pitchFamily="34" charset="0"/>
              <a:buChar char="•"/>
            </a:pPr>
            <a:r>
              <a:rPr lang="pl-PL" sz="3200" dirty="0" smtClean="0">
                <a:solidFill>
                  <a:schemeClr val="bg1"/>
                </a:solidFill>
              </a:rPr>
              <a:t>11.03.2014 Brzeszcze </a:t>
            </a:r>
          </a:p>
          <a:p>
            <a:pPr marL="514350" indent="-514350"/>
            <a:r>
              <a:rPr lang="pl-PL" sz="3200" dirty="0" smtClean="0">
                <a:solidFill>
                  <a:schemeClr val="bg1"/>
                </a:solidFill>
              </a:rPr>
              <a:t>Szkoła Podstawowa / 70 zawodników / 6 szkół </a:t>
            </a:r>
          </a:p>
          <a:p>
            <a:pPr marL="514350" indent="-514350"/>
            <a:endParaRPr lang="pl-PL" sz="3200" dirty="0" smtClean="0">
              <a:solidFill>
                <a:schemeClr val="bg1"/>
              </a:solidFill>
            </a:endParaRPr>
          </a:p>
          <a:p>
            <a:pPr marL="514350" indent="-514350">
              <a:buFont typeface="Arial" pitchFamily="34" charset="0"/>
              <a:buChar char="•"/>
            </a:pPr>
            <a:r>
              <a:rPr lang="pl-PL" sz="3200" dirty="0" smtClean="0">
                <a:solidFill>
                  <a:schemeClr val="bg1"/>
                </a:solidFill>
              </a:rPr>
              <a:t>18.03.2014 Brzeszcze </a:t>
            </a:r>
          </a:p>
          <a:p>
            <a:pPr marL="514350" indent="-514350"/>
            <a:r>
              <a:rPr lang="pl-PL" sz="3200" dirty="0" smtClean="0">
                <a:solidFill>
                  <a:schemeClr val="bg1"/>
                </a:solidFill>
              </a:rPr>
              <a:t>Gimnazjum / 80 zawodników / 8 szkół</a:t>
            </a:r>
          </a:p>
          <a:p>
            <a:pPr marL="514350" indent="-514350"/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6" name="Obraz 5" descr="HMK kopi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131840" y="1844824"/>
            <a:ext cx="4752528" cy="217650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285984" y="428604"/>
            <a:ext cx="6500858" cy="796908"/>
          </a:xfrm>
        </p:spPr>
        <p:txBody>
          <a:bodyPr>
            <a:normAutofit fontScale="90000"/>
          </a:bodyPr>
          <a:lstStyle/>
          <a:p>
            <a:r>
              <a:rPr lang="pl-PL" dirty="0" smtClean="0">
                <a:solidFill>
                  <a:srgbClr val="FFC000"/>
                </a:solidFill>
                <a:latin typeface="Impact" pitchFamily="34" charset="0"/>
              </a:rPr>
              <a:t>Mistrzostwa Małopolski </a:t>
            </a:r>
            <a:br>
              <a:rPr lang="pl-PL" dirty="0" smtClean="0">
                <a:solidFill>
                  <a:srgbClr val="FFC000"/>
                </a:solidFill>
                <a:latin typeface="Impact" pitchFamily="34" charset="0"/>
              </a:rPr>
            </a:br>
            <a:r>
              <a:rPr lang="pl-PL" dirty="0" smtClean="0">
                <a:solidFill>
                  <a:srgbClr val="FFC000"/>
                </a:solidFill>
                <a:latin typeface="Impact" pitchFamily="34" charset="0"/>
              </a:rPr>
              <a:t>Dzieci Starszych</a:t>
            </a:r>
            <a:endParaRPr lang="pl-PL" dirty="0">
              <a:solidFill>
                <a:srgbClr val="FFC000"/>
              </a:solidFill>
              <a:latin typeface="Impact" pitchFamily="34" charset="0"/>
            </a:endParaRPr>
          </a:p>
        </p:txBody>
      </p:sp>
      <p:sp>
        <p:nvSpPr>
          <p:cNvPr id="4" name="Symbol zastępczy zawartości 4"/>
          <p:cNvSpPr txBox="1">
            <a:spLocks/>
          </p:cNvSpPr>
          <p:nvPr/>
        </p:nvSpPr>
        <p:spPr>
          <a:xfrm>
            <a:off x="428596" y="2928934"/>
            <a:ext cx="8229600" cy="35004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0" name="Obraz 9" descr="IMG_451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64088" y="1988840"/>
            <a:ext cx="3042920" cy="4572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Obraz 10" descr="IMG_451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07704" y="2246227"/>
            <a:ext cx="3042920" cy="40572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285984" y="428604"/>
            <a:ext cx="6500858" cy="796908"/>
          </a:xfrm>
        </p:spPr>
        <p:txBody>
          <a:bodyPr>
            <a:normAutofit fontScale="90000"/>
          </a:bodyPr>
          <a:lstStyle/>
          <a:p>
            <a:r>
              <a:rPr lang="pl-PL" dirty="0" smtClean="0">
                <a:solidFill>
                  <a:srgbClr val="FFC000"/>
                </a:solidFill>
                <a:latin typeface="Impact" pitchFamily="34" charset="0"/>
              </a:rPr>
              <a:t>Mistrzostwa Małopolski </a:t>
            </a:r>
            <a:br>
              <a:rPr lang="pl-PL" dirty="0" smtClean="0">
                <a:solidFill>
                  <a:srgbClr val="FFC000"/>
                </a:solidFill>
                <a:latin typeface="Impact" pitchFamily="34" charset="0"/>
              </a:rPr>
            </a:br>
            <a:r>
              <a:rPr lang="pl-PL" dirty="0" smtClean="0">
                <a:solidFill>
                  <a:srgbClr val="FFC000"/>
                </a:solidFill>
                <a:latin typeface="Impact" pitchFamily="34" charset="0"/>
              </a:rPr>
              <a:t>Dzieci Starszych</a:t>
            </a:r>
            <a:endParaRPr lang="pl-PL" dirty="0">
              <a:solidFill>
                <a:srgbClr val="FFC000"/>
              </a:solidFill>
              <a:latin typeface="Impact" pitchFamily="34" charset="0"/>
            </a:endParaRPr>
          </a:p>
        </p:txBody>
      </p:sp>
      <p:sp>
        <p:nvSpPr>
          <p:cNvPr id="4" name="Symbol zastępczy zawartości 4"/>
          <p:cNvSpPr txBox="1">
            <a:spLocks/>
          </p:cNvSpPr>
          <p:nvPr/>
        </p:nvSpPr>
        <p:spPr>
          <a:xfrm>
            <a:off x="428596" y="2928934"/>
            <a:ext cx="8229600" cy="35004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0" name="Obraz 9" descr="IMG_451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64088" y="1988840"/>
            <a:ext cx="3042920" cy="4572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Obraz 10" descr="IMG_451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07704" y="2246227"/>
            <a:ext cx="3042920" cy="40572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285984" y="428604"/>
            <a:ext cx="6500858" cy="796908"/>
          </a:xfrm>
        </p:spPr>
        <p:txBody>
          <a:bodyPr>
            <a:normAutofit fontScale="90000"/>
          </a:bodyPr>
          <a:lstStyle/>
          <a:p>
            <a:r>
              <a:rPr lang="pl-PL" dirty="0" smtClean="0">
                <a:solidFill>
                  <a:srgbClr val="FFC000"/>
                </a:solidFill>
                <a:latin typeface="Impact" pitchFamily="34" charset="0"/>
              </a:rPr>
              <a:t>Mistrzostwa Małopolski </a:t>
            </a:r>
            <a:br>
              <a:rPr lang="pl-PL" dirty="0" smtClean="0">
                <a:solidFill>
                  <a:srgbClr val="FFC000"/>
                </a:solidFill>
                <a:latin typeface="Impact" pitchFamily="34" charset="0"/>
              </a:rPr>
            </a:br>
            <a:r>
              <a:rPr lang="pl-PL" dirty="0" smtClean="0">
                <a:solidFill>
                  <a:srgbClr val="FFC000"/>
                </a:solidFill>
                <a:latin typeface="Impact" pitchFamily="34" charset="0"/>
              </a:rPr>
              <a:t>Dzieci Starszych</a:t>
            </a:r>
            <a:endParaRPr lang="pl-PL" dirty="0">
              <a:solidFill>
                <a:srgbClr val="FFC000"/>
              </a:solidFill>
              <a:latin typeface="Impact" pitchFamily="34" charset="0"/>
            </a:endParaRPr>
          </a:p>
        </p:txBody>
      </p:sp>
      <p:sp>
        <p:nvSpPr>
          <p:cNvPr id="4" name="Symbol zastępczy zawartości 4"/>
          <p:cNvSpPr txBox="1">
            <a:spLocks/>
          </p:cNvSpPr>
          <p:nvPr/>
        </p:nvSpPr>
        <p:spPr>
          <a:xfrm>
            <a:off x="428596" y="2928934"/>
            <a:ext cx="8229600" cy="35004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0" name="Obraz 9" descr="IMG_451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64088" y="2246227"/>
            <a:ext cx="3042920" cy="40572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Obraz 10" descr="IMG_451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55576" y="3133745"/>
            <a:ext cx="4195048" cy="31462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285984" y="428604"/>
            <a:ext cx="6500858" cy="796908"/>
          </a:xfrm>
        </p:spPr>
        <p:txBody>
          <a:bodyPr>
            <a:normAutofit fontScale="90000"/>
          </a:bodyPr>
          <a:lstStyle/>
          <a:p>
            <a:r>
              <a:rPr lang="pl-PL" dirty="0" smtClean="0">
                <a:solidFill>
                  <a:srgbClr val="FFC000"/>
                </a:solidFill>
                <a:latin typeface="Impact" pitchFamily="34" charset="0"/>
              </a:rPr>
              <a:t>Mistrzostwa Małopolski </a:t>
            </a:r>
            <a:br>
              <a:rPr lang="pl-PL" dirty="0" smtClean="0">
                <a:solidFill>
                  <a:srgbClr val="FFC000"/>
                </a:solidFill>
                <a:latin typeface="Impact" pitchFamily="34" charset="0"/>
              </a:rPr>
            </a:br>
            <a:r>
              <a:rPr lang="pl-PL" dirty="0" smtClean="0">
                <a:solidFill>
                  <a:srgbClr val="FFC000"/>
                </a:solidFill>
                <a:latin typeface="Impact" pitchFamily="34" charset="0"/>
              </a:rPr>
              <a:t>Dzieci Starszych</a:t>
            </a:r>
            <a:endParaRPr lang="pl-PL" dirty="0">
              <a:solidFill>
                <a:srgbClr val="FFC000"/>
              </a:solidFill>
              <a:latin typeface="Impact" pitchFamily="34" charset="0"/>
            </a:endParaRPr>
          </a:p>
        </p:txBody>
      </p:sp>
      <p:sp>
        <p:nvSpPr>
          <p:cNvPr id="4" name="Symbol zastępczy zawartości 4"/>
          <p:cNvSpPr txBox="1">
            <a:spLocks/>
          </p:cNvSpPr>
          <p:nvPr/>
        </p:nvSpPr>
        <p:spPr>
          <a:xfrm>
            <a:off x="428596" y="2928934"/>
            <a:ext cx="8229600" cy="35004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0" name="Obraz 9" descr="IMG_451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64088" y="2246227"/>
            <a:ext cx="3042920" cy="40572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Obraz 10" descr="IMG_451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07704" y="2246227"/>
            <a:ext cx="3042920" cy="40572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051720" y="428604"/>
            <a:ext cx="6735122" cy="796908"/>
          </a:xfrm>
        </p:spPr>
        <p:txBody>
          <a:bodyPr>
            <a:normAutofit fontScale="90000"/>
          </a:bodyPr>
          <a:lstStyle/>
          <a:p>
            <a:r>
              <a:rPr lang="pl-PL" dirty="0" smtClean="0">
                <a:solidFill>
                  <a:srgbClr val="FFC000"/>
                </a:solidFill>
                <a:latin typeface="Impact" pitchFamily="34" charset="0"/>
              </a:rPr>
              <a:t>Halowe Mistrzostwa Małopolski</a:t>
            </a:r>
            <a:br>
              <a:rPr lang="pl-PL" dirty="0" smtClean="0">
                <a:solidFill>
                  <a:srgbClr val="FFC000"/>
                </a:solidFill>
                <a:latin typeface="Impact" pitchFamily="34" charset="0"/>
              </a:rPr>
            </a:br>
            <a:r>
              <a:rPr lang="pl-PL" dirty="0" smtClean="0">
                <a:solidFill>
                  <a:srgbClr val="FFC000"/>
                </a:solidFill>
                <a:latin typeface="Impact" pitchFamily="34" charset="0"/>
              </a:rPr>
              <a:t>Juniorów i </a:t>
            </a:r>
            <a:r>
              <a:rPr lang="pl-PL" dirty="0" err="1" smtClean="0">
                <a:solidFill>
                  <a:srgbClr val="FFC000"/>
                </a:solidFill>
                <a:latin typeface="Impact" pitchFamily="34" charset="0"/>
              </a:rPr>
              <a:t>Jun</a:t>
            </a:r>
            <a:r>
              <a:rPr lang="pl-PL" dirty="0" smtClean="0">
                <a:solidFill>
                  <a:srgbClr val="FFC000"/>
                </a:solidFill>
                <a:latin typeface="Impact" pitchFamily="34" charset="0"/>
              </a:rPr>
              <a:t> Młodszych</a:t>
            </a:r>
            <a:endParaRPr lang="pl-PL" dirty="0">
              <a:solidFill>
                <a:srgbClr val="FFC000"/>
              </a:solidFill>
              <a:latin typeface="Impact" pitchFamily="34" charset="0"/>
            </a:endParaRPr>
          </a:p>
        </p:txBody>
      </p:sp>
      <p:sp>
        <p:nvSpPr>
          <p:cNvPr id="5" name="Symbol zastępczy zawartości 4"/>
          <p:cNvSpPr>
            <a:spLocks noGrp="1"/>
          </p:cNvSpPr>
          <p:nvPr>
            <p:ph idx="1"/>
          </p:nvPr>
        </p:nvSpPr>
        <p:spPr>
          <a:xfrm>
            <a:off x="428596" y="2071678"/>
            <a:ext cx="8229600" cy="1357322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pl-PL" dirty="0" smtClean="0">
                <a:solidFill>
                  <a:schemeClr val="bg1"/>
                </a:solidFill>
              </a:rPr>
              <a:t>Brzeszcze, 18.01.2014r</a:t>
            </a: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</p:txBody>
      </p:sp>
      <p:sp>
        <p:nvSpPr>
          <p:cNvPr id="4" name="Symbol zastępczy zawartości 4"/>
          <p:cNvSpPr txBox="1">
            <a:spLocks/>
          </p:cNvSpPr>
          <p:nvPr/>
        </p:nvSpPr>
        <p:spPr>
          <a:xfrm>
            <a:off x="467544" y="3068960"/>
            <a:ext cx="8319868" cy="2786082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pl-PL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 miejsce – Maciej </a:t>
            </a:r>
            <a:r>
              <a:rPr kumimoji="0" lang="pl-PL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Cisiński</a:t>
            </a:r>
            <a:r>
              <a:rPr kumimoji="0" lang="pl-PL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– skok w dal – 6,34m</a:t>
            </a:r>
          </a:p>
          <a:p>
            <a:pPr marL="342900" indent="-342900">
              <a:spcBef>
                <a:spcPct val="20000"/>
              </a:spcBef>
              <a:defRPr/>
            </a:pPr>
            <a:r>
              <a:rPr lang="pl-PL" sz="3200" dirty="0" smtClean="0">
                <a:solidFill>
                  <a:schemeClr val="bg1"/>
                </a:solidFill>
              </a:rPr>
              <a:t>1 miejsce – Maciej </a:t>
            </a:r>
            <a:r>
              <a:rPr lang="pl-PL" sz="3200" dirty="0" err="1" smtClean="0">
                <a:solidFill>
                  <a:schemeClr val="bg1"/>
                </a:solidFill>
              </a:rPr>
              <a:t>Cisiński</a:t>
            </a:r>
            <a:r>
              <a:rPr lang="pl-PL" sz="3200" dirty="0" smtClean="0">
                <a:solidFill>
                  <a:schemeClr val="bg1"/>
                </a:solidFill>
              </a:rPr>
              <a:t> – trójskok – 13,42m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pl-PL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 miejsce – Justyna Konior – skok wzwyż – 175cm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pl-PL" sz="3200" dirty="0" smtClean="0">
                <a:solidFill>
                  <a:schemeClr val="bg1"/>
                </a:solidFill>
              </a:rPr>
              <a:t>2 miejsce – Klaudia Blacha – kula 3kg – 10,67m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pl-PL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3</a:t>
            </a:r>
            <a:r>
              <a:rPr kumimoji="0" lang="pl-PL" sz="3200" b="0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miejsce – Marcin </a:t>
            </a:r>
            <a:r>
              <a:rPr kumimoji="0" lang="pl-PL" sz="3200" b="0" i="0" u="none" strike="noStrike" kern="1200" cap="none" spc="0" normalizeH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Hałat</a:t>
            </a:r>
            <a:r>
              <a:rPr kumimoji="0" lang="pl-PL" sz="3200" b="0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– kula 5kg – 10,53m</a:t>
            </a: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build="allAtOnce"/>
      <p:bldP spid="4" grpId="0" build="allAtOnce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051720" y="428604"/>
            <a:ext cx="6735122" cy="796908"/>
          </a:xfrm>
        </p:spPr>
        <p:txBody>
          <a:bodyPr>
            <a:normAutofit fontScale="90000"/>
          </a:bodyPr>
          <a:lstStyle/>
          <a:p>
            <a:r>
              <a:rPr lang="pl-PL" dirty="0" smtClean="0">
                <a:solidFill>
                  <a:srgbClr val="FFC000"/>
                </a:solidFill>
                <a:latin typeface="Impact" pitchFamily="34" charset="0"/>
              </a:rPr>
              <a:t>Halowe Mistrzostwa Małopolski</a:t>
            </a:r>
            <a:br>
              <a:rPr lang="pl-PL" dirty="0" smtClean="0">
                <a:solidFill>
                  <a:srgbClr val="FFC000"/>
                </a:solidFill>
                <a:latin typeface="Impact" pitchFamily="34" charset="0"/>
              </a:rPr>
            </a:br>
            <a:r>
              <a:rPr lang="pl-PL" dirty="0" smtClean="0">
                <a:solidFill>
                  <a:srgbClr val="FFC000"/>
                </a:solidFill>
                <a:latin typeface="Impact" pitchFamily="34" charset="0"/>
              </a:rPr>
              <a:t>Juniorów i </a:t>
            </a:r>
            <a:r>
              <a:rPr lang="pl-PL" dirty="0" err="1" smtClean="0">
                <a:solidFill>
                  <a:srgbClr val="FFC000"/>
                </a:solidFill>
                <a:latin typeface="Impact" pitchFamily="34" charset="0"/>
              </a:rPr>
              <a:t>Jun</a:t>
            </a:r>
            <a:r>
              <a:rPr lang="pl-PL" dirty="0" smtClean="0">
                <a:solidFill>
                  <a:srgbClr val="FFC000"/>
                </a:solidFill>
                <a:latin typeface="Impact" pitchFamily="34" charset="0"/>
              </a:rPr>
              <a:t> Młodszych</a:t>
            </a:r>
            <a:endParaRPr lang="pl-PL" dirty="0">
              <a:solidFill>
                <a:srgbClr val="FFC000"/>
              </a:solidFill>
              <a:latin typeface="Impact" pitchFamily="34" charset="0"/>
            </a:endParaRPr>
          </a:p>
        </p:txBody>
      </p:sp>
      <p:sp>
        <p:nvSpPr>
          <p:cNvPr id="4" name="Symbol zastępczy zawartości 4"/>
          <p:cNvSpPr txBox="1">
            <a:spLocks/>
          </p:cNvSpPr>
          <p:nvPr/>
        </p:nvSpPr>
        <p:spPr>
          <a:xfrm>
            <a:off x="428596" y="2928934"/>
            <a:ext cx="8229600" cy="35004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0" name="Obraz 9" descr="IMG_451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64088" y="1988840"/>
            <a:ext cx="3042920" cy="4572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Obraz 10" descr="IMG_451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3568" y="3140967"/>
            <a:ext cx="4359098" cy="29039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979712" y="428604"/>
            <a:ext cx="6807130" cy="796908"/>
          </a:xfrm>
        </p:spPr>
        <p:txBody>
          <a:bodyPr>
            <a:normAutofit fontScale="90000"/>
          </a:bodyPr>
          <a:lstStyle/>
          <a:p>
            <a:r>
              <a:rPr lang="pl-PL" dirty="0" smtClean="0">
                <a:solidFill>
                  <a:srgbClr val="FFC000"/>
                </a:solidFill>
                <a:latin typeface="Impact" pitchFamily="34" charset="0"/>
              </a:rPr>
              <a:t>Halowe Mistrzostwa Małopolski</a:t>
            </a:r>
            <a:br>
              <a:rPr lang="pl-PL" dirty="0" smtClean="0">
                <a:solidFill>
                  <a:srgbClr val="FFC000"/>
                </a:solidFill>
                <a:latin typeface="Impact" pitchFamily="34" charset="0"/>
              </a:rPr>
            </a:br>
            <a:r>
              <a:rPr lang="pl-PL" dirty="0" smtClean="0">
                <a:solidFill>
                  <a:srgbClr val="FFC000"/>
                </a:solidFill>
                <a:latin typeface="Impact" pitchFamily="34" charset="0"/>
              </a:rPr>
              <a:t>Juniorów i </a:t>
            </a:r>
            <a:r>
              <a:rPr lang="pl-PL" dirty="0" err="1" smtClean="0">
                <a:solidFill>
                  <a:srgbClr val="FFC000"/>
                </a:solidFill>
                <a:latin typeface="Impact" pitchFamily="34" charset="0"/>
              </a:rPr>
              <a:t>Jun</a:t>
            </a:r>
            <a:r>
              <a:rPr lang="pl-PL" dirty="0" smtClean="0">
                <a:solidFill>
                  <a:srgbClr val="FFC000"/>
                </a:solidFill>
                <a:latin typeface="Impact" pitchFamily="34" charset="0"/>
              </a:rPr>
              <a:t> Młodszych</a:t>
            </a:r>
            <a:endParaRPr lang="pl-PL" dirty="0">
              <a:solidFill>
                <a:srgbClr val="FFC000"/>
              </a:solidFill>
              <a:latin typeface="Impact" pitchFamily="34" charset="0"/>
            </a:endParaRPr>
          </a:p>
        </p:txBody>
      </p:sp>
      <p:sp>
        <p:nvSpPr>
          <p:cNvPr id="4" name="Symbol zastępczy zawartości 4"/>
          <p:cNvSpPr txBox="1">
            <a:spLocks/>
          </p:cNvSpPr>
          <p:nvPr/>
        </p:nvSpPr>
        <p:spPr>
          <a:xfrm>
            <a:off x="428596" y="2928934"/>
            <a:ext cx="8229600" cy="35004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0" name="Obraz 9" descr="IMG_451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64088" y="1988840"/>
            <a:ext cx="3042920" cy="4572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Obraz 10" descr="IMG_451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7544" y="3068960"/>
            <a:ext cx="4575442" cy="30480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051720" y="428604"/>
            <a:ext cx="6735122" cy="796908"/>
          </a:xfrm>
        </p:spPr>
        <p:txBody>
          <a:bodyPr>
            <a:normAutofit fontScale="90000"/>
          </a:bodyPr>
          <a:lstStyle/>
          <a:p>
            <a:r>
              <a:rPr lang="pl-PL" dirty="0" smtClean="0">
                <a:solidFill>
                  <a:srgbClr val="FFC000"/>
                </a:solidFill>
                <a:latin typeface="Impact" pitchFamily="34" charset="0"/>
              </a:rPr>
              <a:t>Halowe Mistrzostwa Małopolski</a:t>
            </a:r>
            <a:br>
              <a:rPr lang="pl-PL" dirty="0" smtClean="0">
                <a:solidFill>
                  <a:srgbClr val="FFC000"/>
                </a:solidFill>
                <a:latin typeface="Impact" pitchFamily="34" charset="0"/>
              </a:rPr>
            </a:br>
            <a:r>
              <a:rPr lang="pl-PL" dirty="0" smtClean="0">
                <a:solidFill>
                  <a:srgbClr val="FFC000"/>
                </a:solidFill>
                <a:latin typeface="Impact" pitchFamily="34" charset="0"/>
              </a:rPr>
              <a:t>Juniorów i </a:t>
            </a:r>
            <a:r>
              <a:rPr lang="pl-PL" dirty="0" err="1" smtClean="0">
                <a:solidFill>
                  <a:srgbClr val="FFC000"/>
                </a:solidFill>
                <a:latin typeface="Impact" pitchFamily="34" charset="0"/>
              </a:rPr>
              <a:t>Jun</a:t>
            </a:r>
            <a:r>
              <a:rPr lang="pl-PL" dirty="0" smtClean="0">
                <a:solidFill>
                  <a:srgbClr val="FFC000"/>
                </a:solidFill>
                <a:latin typeface="Impact" pitchFamily="34" charset="0"/>
              </a:rPr>
              <a:t> Młodszych</a:t>
            </a:r>
            <a:endParaRPr lang="pl-PL" dirty="0">
              <a:solidFill>
                <a:srgbClr val="FFC000"/>
              </a:solidFill>
              <a:latin typeface="Impact" pitchFamily="34" charset="0"/>
            </a:endParaRPr>
          </a:p>
        </p:txBody>
      </p:sp>
      <p:sp>
        <p:nvSpPr>
          <p:cNvPr id="4" name="Symbol zastępczy zawartości 4"/>
          <p:cNvSpPr txBox="1">
            <a:spLocks/>
          </p:cNvSpPr>
          <p:nvPr/>
        </p:nvSpPr>
        <p:spPr>
          <a:xfrm>
            <a:off x="428596" y="2928934"/>
            <a:ext cx="8229600" cy="35004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0" name="Obraz 9" descr="IMG_451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64088" y="1988840"/>
            <a:ext cx="3042920" cy="4572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Obraz 10" descr="IMG_451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1560" y="2996952"/>
            <a:ext cx="4467350" cy="29760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051720" y="428604"/>
            <a:ext cx="6735122" cy="796908"/>
          </a:xfrm>
        </p:spPr>
        <p:txBody>
          <a:bodyPr>
            <a:normAutofit fontScale="90000"/>
          </a:bodyPr>
          <a:lstStyle/>
          <a:p>
            <a:r>
              <a:rPr lang="pl-PL" dirty="0" smtClean="0">
                <a:solidFill>
                  <a:srgbClr val="FFC000"/>
                </a:solidFill>
                <a:latin typeface="Impact" pitchFamily="34" charset="0"/>
              </a:rPr>
              <a:t>Halowe Mistrzostwa Małopolski</a:t>
            </a:r>
            <a:br>
              <a:rPr lang="pl-PL" dirty="0" smtClean="0">
                <a:solidFill>
                  <a:srgbClr val="FFC000"/>
                </a:solidFill>
                <a:latin typeface="Impact" pitchFamily="34" charset="0"/>
              </a:rPr>
            </a:br>
            <a:r>
              <a:rPr lang="pl-PL" dirty="0" smtClean="0">
                <a:solidFill>
                  <a:srgbClr val="FFC000"/>
                </a:solidFill>
                <a:latin typeface="Impact" pitchFamily="34" charset="0"/>
              </a:rPr>
              <a:t>Juniorów i </a:t>
            </a:r>
            <a:r>
              <a:rPr lang="pl-PL" dirty="0" err="1" smtClean="0">
                <a:solidFill>
                  <a:srgbClr val="FFC000"/>
                </a:solidFill>
                <a:latin typeface="Impact" pitchFamily="34" charset="0"/>
              </a:rPr>
              <a:t>Jun</a:t>
            </a:r>
            <a:r>
              <a:rPr lang="pl-PL" dirty="0" smtClean="0">
                <a:solidFill>
                  <a:srgbClr val="FFC000"/>
                </a:solidFill>
                <a:latin typeface="Impact" pitchFamily="34" charset="0"/>
              </a:rPr>
              <a:t> Młodszych</a:t>
            </a:r>
            <a:endParaRPr lang="pl-PL" dirty="0">
              <a:solidFill>
                <a:srgbClr val="FFC000"/>
              </a:solidFill>
              <a:latin typeface="Impact" pitchFamily="34" charset="0"/>
            </a:endParaRPr>
          </a:p>
        </p:txBody>
      </p:sp>
      <p:sp>
        <p:nvSpPr>
          <p:cNvPr id="4" name="Symbol zastępczy zawartości 4"/>
          <p:cNvSpPr txBox="1">
            <a:spLocks/>
          </p:cNvSpPr>
          <p:nvPr/>
        </p:nvSpPr>
        <p:spPr>
          <a:xfrm>
            <a:off x="428596" y="2928934"/>
            <a:ext cx="8229600" cy="35004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0" name="Obraz 9" descr="IMG_451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64088" y="1988840"/>
            <a:ext cx="3042920" cy="4572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Obraz 10" descr="IMG_451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71912" y="1988840"/>
            <a:ext cx="3067220" cy="46085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285984" y="428604"/>
            <a:ext cx="6500858" cy="796908"/>
          </a:xfrm>
        </p:spPr>
        <p:txBody>
          <a:bodyPr>
            <a:normAutofit/>
          </a:bodyPr>
          <a:lstStyle/>
          <a:p>
            <a:r>
              <a:rPr lang="pl-PL" dirty="0" smtClean="0">
                <a:solidFill>
                  <a:srgbClr val="FFC000"/>
                </a:solidFill>
                <a:latin typeface="Impact" pitchFamily="34" charset="0"/>
              </a:rPr>
              <a:t>Zawody klasy I</a:t>
            </a:r>
            <a:endParaRPr lang="pl-PL" dirty="0">
              <a:solidFill>
                <a:srgbClr val="FFC000"/>
              </a:solidFill>
              <a:latin typeface="Impact" pitchFamily="34" charset="0"/>
            </a:endParaRPr>
          </a:p>
        </p:txBody>
      </p:sp>
      <p:sp>
        <p:nvSpPr>
          <p:cNvPr id="5" name="Symbol zastępczy zawartości 4"/>
          <p:cNvSpPr>
            <a:spLocks noGrp="1"/>
          </p:cNvSpPr>
          <p:nvPr>
            <p:ph idx="1"/>
          </p:nvPr>
        </p:nvSpPr>
        <p:spPr>
          <a:xfrm>
            <a:off x="395536" y="2708920"/>
            <a:ext cx="8229600" cy="4357718"/>
          </a:xfrm>
        </p:spPr>
        <p:txBody>
          <a:bodyPr>
            <a:normAutofit/>
          </a:bodyPr>
          <a:lstStyle/>
          <a:p>
            <a:r>
              <a:rPr lang="pl-PL" dirty="0" smtClean="0">
                <a:solidFill>
                  <a:schemeClr val="bg1"/>
                </a:solidFill>
              </a:rPr>
              <a:t>VI Memoriał Gwiazd LA – Kraków</a:t>
            </a:r>
          </a:p>
          <a:p>
            <a:r>
              <a:rPr lang="pl-PL" dirty="0" smtClean="0">
                <a:solidFill>
                  <a:schemeClr val="bg1"/>
                </a:solidFill>
              </a:rPr>
              <a:t>Puchar Polski – Sosnowiec</a:t>
            </a:r>
          </a:p>
          <a:p>
            <a:r>
              <a:rPr lang="pl-PL" dirty="0" smtClean="0">
                <a:solidFill>
                  <a:schemeClr val="bg1"/>
                </a:solidFill>
              </a:rPr>
              <a:t>Mecz Juniorów i Jun. Młodszych -  Mielec</a:t>
            </a:r>
          </a:p>
          <a:p>
            <a:r>
              <a:rPr lang="pl-PL" dirty="0" smtClean="0">
                <a:solidFill>
                  <a:schemeClr val="bg1"/>
                </a:solidFill>
              </a:rPr>
              <a:t>I Liga seniorów – Kraków</a:t>
            </a:r>
          </a:p>
          <a:p>
            <a:r>
              <a:rPr lang="pl-PL" dirty="0" err="1" smtClean="0">
                <a:solidFill>
                  <a:schemeClr val="bg1"/>
                </a:solidFill>
              </a:rPr>
              <a:t>Beskidianathletic</a:t>
            </a:r>
            <a:r>
              <a:rPr lang="pl-PL" dirty="0" smtClean="0">
                <a:solidFill>
                  <a:schemeClr val="bg1"/>
                </a:solidFill>
              </a:rPr>
              <a:t> – Bielsko Biała</a:t>
            </a:r>
          </a:p>
        </p:txBody>
      </p:sp>
    </p:spTree>
    <p:custDataLst>
      <p:tags r:id="rId1"/>
    </p:custData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build="allAtOnce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285984" y="428604"/>
            <a:ext cx="6500858" cy="796908"/>
          </a:xfrm>
        </p:spPr>
        <p:txBody>
          <a:bodyPr>
            <a:normAutofit fontScale="90000"/>
          </a:bodyPr>
          <a:lstStyle/>
          <a:p>
            <a:r>
              <a:rPr lang="pl-PL" dirty="0" smtClean="0">
                <a:solidFill>
                  <a:srgbClr val="FFC000"/>
                </a:solidFill>
                <a:latin typeface="Impact" pitchFamily="34" charset="0"/>
              </a:rPr>
              <a:t>Organizacja Imprez Sportowych</a:t>
            </a:r>
            <a:endParaRPr lang="pl-PL" dirty="0">
              <a:solidFill>
                <a:srgbClr val="FFC000"/>
              </a:solidFill>
              <a:latin typeface="Impact" pitchFamily="34" charset="0"/>
            </a:endParaRPr>
          </a:p>
        </p:txBody>
      </p:sp>
      <p:sp>
        <p:nvSpPr>
          <p:cNvPr id="5" name="Symbol zastępczy zawartości 4"/>
          <p:cNvSpPr>
            <a:spLocks noGrp="1"/>
          </p:cNvSpPr>
          <p:nvPr>
            <p:ph idx="1"/>
          </p:nvPr>
        </p:nvSpPr>
        <p:spPr>
          <a:xfrm>
            <a:off x="539552" y="5072050"/>
            <a:ext cx="8229600" cy="1785950"/>
          </a:xfrm>
        </p:spPr>
        <p:txBody>
          <a:bodyPr>
            <a:normAutofit/>
          </a:bodyPr>
          <a:lstStyle/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>
              <a:solidFill>
                <a:schemeClr val="bg1"/>
              </a:solidFill>
            </a:endParaRPr>
          </a:p>
        </p:txBody>
      </p:sp>
      <p:sp>
        <p:nvSpPr>
          <p:cNvPr id="4" name="Symbol zastępczy zawartości 4"/>
          <p:cNvSpPr txBox="1">
            <a:spLocks/>
          </p:cNvSpPr>
          <p:nvPr/>
        </p:nvSpPr>
        <p:spPr>
          <a:xfrm>
            <a:off x="179512" y="2348880"/>
            <a:ext cx="8229600" cy="36724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514350" indent="-514350">
              <a:buFont typeface="Arial" pitchFamily="34" charset="0"/>
              <a:buChar char="•"/>
            </a:pPr>
            <a:endParaRPr lang="pl-PL" sz="3200" dirty="0" smtClean="0">
              <a:solidFill>
                <a:schemeClr val="bg1"/>
              </a:solidFill>
            </a:endParaRPr>
          </a:p>
          <a:p>
            <a:pPr marL="514350" indent="-514350">
              <a:buFont typeface="Arial" pitchFamily="34" charset="0"/>
              <a:buChar char="•"/>
            </a:pPr>
            <a:r>
              <a:rPr lang="pl-PL" sz="3200" dirty="0" smtClean="0">
                <a:solidFill>
                  <a:schemeClr val="bg1"/>
                </a:solidFill>
              </a:rPr>
              <a:t>11.09.2014 Kęty </a:t>
            </a:r>
          </a:p>
          <a:p>
            <a:pPr marL="514350" indent="-514350"/>
            <a:r>
              <a:rPr lang="pl-PL" sz="3200" dirty="0" smtClean="0">
                <a:solidFill>
                  <a:schemeClr val="bg1"/>
                </a:solidFill>
              </a:rPr>
              <a:t>/ 162 osobo-starty /</a:t>
            </a:r>
          </a:p>
          <a:p>
            <a:pPr marL="514350" indent="-514350"/>
            <a:endParaRPr lang="pl-PL" sz="3200" dirty="0" smtClean="0">
              <a:solidFill>
                <a:schemeClr val="bg1"/>
              </a:solidFill>
            </a:endParaRPr>
          </a:p>
          <a:p>
            <a:pPr marL="514350" indent="-514350">
              <a:buFont typeface="Arial" pitchFamily="34" charset="0"/>
              <a:buChar char="•"/>
            </a:pPr>
            <a:r>
              <a:rPr lang="pl-PL" sz="3200" dirty="0" smtClean="0">
                <a:solidFill>
                  <a:schemeClr val="bg1"/>
                </a:solidFill>
              </a:rPr>
              <a:t>18.09.2014 Kęty </a:t>
            </a:r>
          </a:p>
          <a:p>
            <a:pPr marL="514350" indent="-514350"/>
            <a:r>
              <a:rPr lang="pl-PL" sz="3200" dirty="0" smtClean="0">
                <a:solidFill>
                  <a:schemeClr val="bg1"/>
                </a:solidFill>
              </a:rPr>
              <a:t>/ 114 osobo-starty/</a:t>
            </a:r>
          </a:p>
          <a:p>
            <a:pPr marL="514350" indent="-514350"/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6" name="Obraz 5" descr="HMK kopi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11960" y="2348880"/>
            <a:ext cx="4248472" cy="372247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285984" y="428604"/>
            <a:ext cx="6500858" cy="796908"/>
          </a:xfrm>
        </p:spPr>
        <p:txBody>
          <a:bodyPr>
            <a:normAutofit fontScale="90000"/>
          </a:bodyPr>
          <a:lstStyle/>
          <a:p>
            <a:r>
              <a:rPr lang="pl-PL" dirty="0" smtClean="0">
                <a:solidFill>
                  <a:srgbClr val="FFC000"/>
                </a:solidFill>
                <a:latin typeface="Impact" pitchFamily="34" charset="0"/>
              </a:rPr>
              <a:t>Memoriał Gwiazd Małopolskiej Lekkoatletyki</a:t>
            </a:r>
            <a:endParaRPr lang="pl-PL" dirty="0">
              <a:solidFill>
                <a:srgbClr val="FFC000"/>
              </a:solidFill>
              <a:latin typeface="Impact" pitchFamily="34" charset="0"/>
            </a:endParaRPr>
          </a:p>
        </p:txBody>
      </p:sp>
      <p:sp>
        <p:nvSpPr>
          <p:cNvPr id="5" name="Symbol zastępczy zawartości 4"/>
          <p:cNvSpPr>
            <a:spLocks noGrp="1"/>
          </p:cNvSpPr>
          <p:nvPr>
            <p:ph idx="1"/>
          </p:nvPr>
        </p:nvSpPr>
        <p:spPr>
          <a:xfrm>
            <a:off x="428596" y="2071678"/>
            <a:ext cx="8229600" cy="1000132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pl-PL" dirty="0" smtClean="0">
                <a:solidFill>
                  <a:schemeClr val="bg1"/>
                </a:solidFill>
              </a:rPr>
              <a:t>Kraków, 21.06.2014r</a:t>
            </a: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</p:txBody>
      </p:sp>
      <p:sp>
        <p:nvSpPr>
          <p:cNvPr id="4" name="Symbol zastępczy zawartości 4"/>
          <p:cNvSpPr txBox="1">
            <a:spLocks/>
          </p:cNvSpPr>
          <p:nvPr/>
        </p:nvSpPr>
        <p:spPr>
          <a:xfrm>
            <a:off x="395536" y="3573016"/>
            <a:ext cx="8319868" cy="237569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pl-PL" sz="3200" dirty="0" smtClean="0">
                <a:solidFill>
                  <a:schemeClr val="bg1"/>
                </a:solidFill>
              </a:rPr>
              <a:t>1</a:t>
            </a:r>
            <a:r>
              <a:rPr kumimoji="0" lang="pl-PL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miejsce – Justyna Konior – skok wzwyż – 172cm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pl-PL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4 miejsce – Gabriela Zawadzka – trójskok – 11,82m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pl-PL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7 miejsce – Gabriela Zawadzka – </a:t>
            </a:r>
            <a:r>
              <a:rPr lang="pl-PL" sz="3200" dirty="0" smtClean="0">
                <a:solidFill>
                  <a:schemeClr val="bg1"/>
                </a:solidFill>
              </a:rPr>
              <a:t>skok w dal</a:t>
            </a:r>
            <a:r>
              <a:rPr kumimoji="0" lang="pl-PL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– 5,34m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build="allAtOnce"/>
      <p:bldP spid="4" grpId="0" build="allAtOnce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285984" y="428604"/>
            <a:ext cx="6500858" cy="796908"/>
          </a:xfrm>
        </p:spPr>
        <p:txBody>
          <a:bodyPr>
            <a:normAutofit fontScale="90000"/>
          </a:bodyPr>
          <a:lstStyle/>
          <a:p>
            <a:r>
              <a:rPr lang="pl-PL" dirty="0" smtClean="0">
                <a:solidFill>
                  <a:srgbClr val="FFC000"/>
                </a:solidFill>
                <a:latin typeface="Impact" pitchFamily="34" charset="0"/>
              </a:rPr>
              <a:t>Memoriał Gwiazd Małopolskiej Lekkoatletyki</a:t>
            </a:r>
            <a:endParaRPr lang="pl-PL" dirty="0">
              <a:solidFill>
                <a:srgbClr val="FFC000"/>
              </a:solidFill>
              <a:latin typeface="Impact" pitchFamily="34" charset="0"/>
            </a:endParaRPr>
          </a:p>
        </p:txBody>
      </p:sp>
      <p:sp>
        <p:nvSpPr>
          <p:cNvPr id="4" name="Symbol zastępczy zawartości 4"/>
          <p:cNvSpPr txBox="1">
            <a:spLocks/>
          </p:cNvSpPr>
          <p:nvPr/>
        </p:nvSpPr>
        <p:spPr>
          <a:xfrm>
            <a:off x="428596" y="2928934"/>
            <a:ext cx="8229600" cy="35004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0" name="Obraz 9" descr="IMG_451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64088" y="2013619"/>
            <a:ext cx="3240360" cy="43204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Obraz 10" descr="IMG_451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3568" y="2708920"/>
            <a:ext cx="4339064" cy="32597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285984" y="428604"/>
            <a:ext cx="6500858" cy="796908"/>
          </a:xfrm>
        </p:spPr>
        <p:txBody>
          <a:bodyPr>
            <a:normAutofit fontScale="90000"/>
          </a:bodyPr>
          <a:lstStyle/>
          <a:p>
            <a:r>
              <a:rPr lang="pl-PL" dirty="0" smtClean="0">
                <a:solidFill>
                  <a:srgbClr val="FFC000"/>
                </a:solidFill>
                <a:latin typeface="Impact" pitchFamily="34" charset="0"/>
              </a:rPr>
              <a:t>Memoriał Gwiazd Małopolskiej Lekkoatletyki</a:t>
            </a:r>
            <a:endParaRPr lang="pl-PL" dirty="0">
              <a:solidFill>
                <a:srgbClr val="FFC000"/>
              </a:solidFill>
              <a:latin typeface="Impact" pitchFamily="34" charset="0"/>
            </a:endParaRPr>
          </a:p>
        </p:txBody>
      </p:sp>
      <p:sp>
        <p:nvSpPr>
          <p:cNvPr id="4" name="Symbol zastępczy zawartości 4"/>
          <p:cNvSpPr txBox="1">
            <a:spLocks/>
          </p:cNvSpPr>
          <p:nvPr/>
        </p:nvSpPr>
        <p:spPr>
          <a:xfrm>
            <a:off x="428596" y="2928934"/>
            <a:ext cx="8229600" cy="35004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0" name="Obraz 9" descr="IMG_451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64088" y="1988840"/>
            <a:ext cx="3042920" cy="4572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Obraz 10" descr="IMG_451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1560" y="2564904"/>
            <a:ext cx="4483080" cy="33623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285984" y="428604"/>
            <a:ext cx="6500858" cy="796908"/>
          </a:xfrm>
        </p:spPr>
        <p:txBody>
          <a:bodyPr>
            <a:normAutofit fontScale="90000"/>
          </a:bodyPr>
          <a:lstStyle/>
          <a:p>
            <a:r>
              <a:rPr lang="pl-PL" dirty="0" smtClean="0">
                <a:solidFill>
                  <a:srgbClr val="FFC000"/>
                </a:solidFill>
                <a:latin typeface="Impact" pitchFamily="34" charset="0"/>
              </a:rPr>
              <a:t>Międzywojewódzki Mecz Juniorów Młodszych</a:t>
            </a:r>
            <a:endParaRPr lang="pl-PL" dirty="0">
              <a:solidFill>
                <a:srgbClr val="FFC000"/>
              </a:solidFill>
              <a:latin typeface="Impact" pitchFamily="34" charset="0"/>
            </a:endParaRPr>
          </a:p>
        </p:txBody>
      </p:sp>
      <p:sp>
        <p:nvSpPr>
          <p:cNvPr id="5" name="Symbol zastępczy zawartości 4"/>
          <p:cNvSpPr>
            <a:spLocks noGrp="1"/>
          </p:cNvSpPr>
          <p:nvPr>
            <p:ph idx="1"/>
          </p:nvPr>
        </p:nvSpPr>
        <p:spPr>
          <a:xfrm>
            <a:off x="428596" y="2071678"/>
            <a:ext cx="8229600" cy="500066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pl-PL" dirty="0" smtClean="0">
                <a:solidFill>
                  <a:schemeClr val="bg1"/>
                </a:solidFill>
              </a:rPr>
              <a:t>Mielec, 11.05.2014r</a:t>
            </a: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</p:txBody>
      </p:sp>
      <p:sp>
        <p:nvSpPr>
          <p:cNvPr id="4" name="Symbol zastępczy zawartości 4"/>
          <p:cNvSpPr txBox="1">
            <a:spLocks/>
          </p:cNvSpPr>
          <p:nvPr/>
        </p:nvSpPr>
        <p:spPr>
          <a:xfrm>
            <a:off x="395536" y="3068960"/>
            <a:ext cx="8229600" cy="287519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pl-PL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 miejsce – Maciej </a:t>
            </a:r>
            <a:r>
              <a:rPr kumimoji="0" lang="pl-PL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Cisiński</a:t>
            </a:r>
            <a:r>
              <a:rPr kumimoji="0" lang="pl-PL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– skok w dal – 6,46m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pl-PL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 miejsce – Michał </a:t>
            </a:r>
            <a:r>
              <a:rPr kumimoji="0" lang="pl-PL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Makoś</a:t>
            </a:r>
            <a:r>
              <a:rPr kumimoji="0" lang="pl-PL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– 400m – 51,94s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pl-PL" sz="3200" dirty="0" smtClean="0">
                <a:solidFill>
                  <a:schemeClr val="bg1"/>
                </a:solidFill>
              </a:rPr>
              <a:t>1</a:t>
            </a:r>
            <a:r>
              <a:rPr kumimoji="0" lang="pl-PL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miejsce – Klaudia Blacha – oszczep  – 33,63m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pl-PL" sz="3200" dirty="0" smtClean="0">
                <a:solidFill>
                  <a:schemeClr val="bg1"/>
                </a:solidFill>
              </a:rPr>
              <a:t>3 miejsce – Klaudia Blacha – kula 3kg – 10,40m</a:t>
            </a:r>
          </a:p>
          <a:p>
            <a:pPr marL="342900" indent="-342900">
              <a:spcBef>
                <a:spcPct val="20000"/>
              </a:spcBef>
              <a:defRPr/>
            </a:pPr>
            <a:r>
              <a:rPr lang="pl-PL" sz="3200" dirty="0" smtClean="0">
                <a:solidFill>
                  <a:schemeClr val="bg1"/>
                </a:solidFill>
              </a:rPr>
              <a:t>5 miejsce – Marcin </a:t>
            </a:r>
            <a:r>
              <a:rPr lang="pl-PL" sz="3200" dirty="0" err="1" smtClean="0">
                <a:solidFill>
                  <a:schemeClr val="bg1"/>
                </a:solidFill>
              </a:rPr>
              <a:t>Hałat</a:t>
            </a:r>
            <a:r>
              <a:rPr lang="pl-PL" sz="3200" dirty="0" smtClean="0">
                <a:solidFill>
                  <a:schemeClr val="bg1"/>
                </a:solidFill>
              </a:rPr>
              <a:t> – oszczep – 37,30m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pl-PL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6 miejsce – Dariusz Korczyk – 800m – 2,09,53s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ymbol zastępczy zawartości 4"/>
          <p:cNvSpPr txBox="1">
            <a:spLocks/>
          </p:cNvSpPr>
          <p:nvPr/>
        </p:nvSpPr>
        <p:spPr>
          <a:xfrm>
            <a:off x="500034" y="4643446"/>
            <a:ext cx="8229600" cy="50006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ymbol zastępczy zawartości 4"/>
          <p:cNvSpPr txBox="1">
            <a:spLocks/>
          </p:cNvSpPr>
          <p:nvPr/>
        </p:nvSpPr>
        <p:spPr>
          <a:xfrm>
            <a:off x="428596" y="5357826"/>
            <a:ext cx="8229600" cy="8572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build="allAtOnce"/>
      <p:bldP spid="4" grpId="0" build="allAtOnce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285984" y="428604"/>
            <a:ext cx="6500858" cy="796908"/>
          </a:xfrm>
        </p:spPr>
        <p:txBody>
          <a:bodyPr>
            <a:normAutofit fontScale="90000"/>
          </a:bodyPr>
          <a:lstStyle/>
          <a:p>
            <a:r>
              <a:rPr lang="pl-PL" dirty="0" smtClean="0">
                <a:solidFill>
                  <a:srgbClr val="FFC000"/>
                </a:solidFill>
                <a:latin typeface="Impact" pitchFamily="34" charset="0"/>
              </a:rPr>
              <a:t>Międzywojewódzki Mecz Juniorów Młodszych</a:t>
            </a:r>
            <a:endParaRPr lang="pl-PL" dirty="0">
              <a:solidFill>
                <a:srgbClr val="FFC000"/>
              </a:solidFill>
              <a:latin typeface="Impact" pitchFamily="34" charset="0"/>
            </a:endParaRPr>
          </a:p>
        </p:txBody>
      </p:sp>
      <p:sp>
        <p:nvSpPr>
          <p:cNvPr id="4" name="Symbol zastępczy zawartości 4"/>
          <p:cNvSpPr txBox="1">
            <a:spLocks/>
          </p:cNvSpPr>
          <p:nvPr/>
        </p:nvSpPr>
        <p:spPr>
          <a:xfrm>
            <a:off x="428596" y="2928934"/>
            <a:ext cx="8229600" cy="35004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0" name="Obraz 9" descr="IMG_451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64088" y="2246227"/>
            <a:ext cx="3042920" cy="40572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Obraz 10" descr="IMG_451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07704" y="2246227"/>
            <a:ext cx="3042920" cy="40572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285984" y="428604"/>
            <a:ext cx="6500858" cy="796908"/>
          </a:xfrm>
        </p:spPr>
        <p:txBody>
          <a:bodyPr>
            <a:normAutofit fontScale="90000"/>
          </a:bodyPr>
          <a:lstStyle/>
          <a:p>
            <a:r>
              <a:rPr lang="pl-PL" dirty="0" smtClean="0">
                <a:solidFill>
                  <a:srgbClr val="FFC000"/>
                </a:solidFill>
                <a:latin typeface="Impact" pitchFamily="34" charset="0"/>
              </a:rPr>
              <a:t>Międzywojewódzki Mecz Juniorów Młodszych</a:t>
            </a:r>
            <a:endParaRPr lang="pl-PL" dirty="0">
              <a:solidFill>
                <a:srgbClr val="FFC000"/>
              </a:solidFill>
              <a:latin typeface="Impact" pitchFamily="34" charset="0"/>
            </a:endParaRPr>
          </a:p>
        </p:txBody>
      </p:sp>
      <p:sp>
        <p:nvSpPr>
          <p:cNvPr id="4" name="Symbol zastępczy zawartości 4"/>
          <p:cNvSpPr txBox="1">
            <a:spLocks/>
          </p:cNvSpPr>
          <p:nvPr/>
        </p:nvSpPr>
        <p:spPr>
          <a:xfrm>
            <a:off x="428596" y="2928934"/>
            <a:ext cx="8229600" cy="35004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0" name="Obraz 9" descr="IMG_451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64088" y="2246227"/>
            <a:ext cx="3042920" cy="40572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Obraz 10" descr="IMG_451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7544" y="2780928"/>
            <a:ext cx="4483080" cy="33623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285984" y="428604"/>
            <a:ext cx="6500858" cy="796908"/>
          </a:xfrm>
        </p:spPr>
        <p:txBody>
          <a:bodyPr>
            <a:normAutofit fontScale="90000"/>
          </a:bodyPr>
          <a:lstStyle/>
          <a:p>
            <a:r>
              <a:rPr lang="pl-PL" dirty="0" smtClean="0">
                <a:solidFill>
                  <a:srgbClr val="FFC000"/>
                </a:solidFill>
                <a:latin typeface="Impact" pitchFamily="34" charset="0"/>
              </a:rPr>
              <a:t>Międzywojewódzki Mecz Juniorów Młodszych</a:t>
            </a:r>
            <a:endParaRPr lang="pl-PL" dirty="0">
              <a:solidFill>
                <a:srgbClr val="FFC000"/>
              </a:solidFill>
              <a:latin typeface="Impact" pitchFamily="34" charset="0"/>
            </a:endParaRPr>
          </a:p>
        </p:txBody>
      </p:sp>
      <p:sp>
        <p:nvSpPr>
          <p:cNvPr id="4" name="Symbol zastępczy zawartości 4"/>
          <p:cNvSpPr txBox="1">
            <a:spLocks/>
          </p:cNvSpPr>
          <p:nvPr/>
        </p:nvSpPr>
        <p:spPr>
          <a:xfrm>
            <a:off x="428596" y="2928934"/>
            <a:ext cx="8229600" cy="35004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0" name="Obraz 9" descr="IMG_451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64088" y="1988840"/>
            <a:ext cx="3042920" cy="4572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Obraz 10" descr="IMG_451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07704" y="1988840"/>
            <a:ext cx="3042920" cy="4572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285984" y="428604"/>
            <a:ext cx="6500858" cy="796908"/>
          </a:xfrm>
        </p:spPr>
        <p:txBody>
          <a:bodyPr>
            <a:normAutofit/>
          </a:bodyPr>
          <a:lstStyle/>
          <a:p>
            <a:r>
              <a:rPr lang="pl-PL" dirty="0" smtClean="0">
                <a:solidFill>
                  <a:srgbClr val="FFC000"/>
                </a:solidFill>
                <a:latin typeface="Impact" pitchFamily="34" charset="0"/>
              </a:rPr>
              <a:t>Puchar Polski</a:t>
            </a:r>
            <a:endParaRPr lang="pl-PL" dirty="0">
              <a:solidFill>
                <a:srgbClr val="FFC000"/>
              </a:solidFill>
              <a:latin typeface="Impact" pitchFamily="34" charset="0"/>
            </a:endParaRPr>
          </a:p>
        </p:txBody>
      </p:sp>
      <p:sp>
        <p:nvSpPr>
          <p:cNvPr id="5" name="Symbol zastępczy zawartości 4"/>
          <p:cNvSpPr>
            <a:spLocks noGrp="1"/>
          </p:cNvSpPr>
          <p:nvPr>
            <p:ph idx="1"/>
          </p:nvPr>
        </p:nvSpPr>
        <p:spPr>
          <a:xfrm>
            <a:off x="428596" y="2071678"/>
            <a:ext cx="8229600" cy="1000132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pl-PL" dirty="0" smtClean="0">
                <a:solidFill>
                  <a:schemeClr val="bg1"/>
                </a:solidFill>
              </a:rPr>
              <a:t>Sosnowiec – 31 maj 2014</a:t>
            </a: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</p:txBody>
      </p:sp>
      <p:sp>
        <p:nvSpPr>
          <p:cNvPr id="4" name="Symbol zastępczy zawartości 4"/>
          <p:cNvSpPr txBox="1">
            <a:spLocks/>
          </p:cNvSpPr>
          <p:nvPr/>
        </p:nvSpPr>
        <p:spPr>
          <a:xfrm>
            <a:off x="359024" y="2708920"/>
            <a:ext cx="8784976" cy="32861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pl-PL" sz="3200" dirty="0" smtClean="0">
                <a:solidFill>
                  <a:schemeClr val="bg1"/>
                </a:solidFill>
              </a:rPr>
              <a:t>1 miejsce – Justyna Konior – skok wzwyż – 170cm</a:t>
            </a: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pl-PL" sz="3200" dirty="0" smtClean="0">
                <a:solidFill>
                  <a:schemeClr val="bg1"/>
                </a:solidFill>
              </a:rPr>
              <a:t>3</a:t>
            </a:r>
            <a:r>
              <a:rPr kumimoji="0" lang="pl-PL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miejsce – </a:t>
            </a:r>
            <a:r>
              <a:rPr lang="pl-PL" sz="3200" dirty="0" smtClean="0">
                <a:solidFill>
                  <a:schemeClr val="bg1"/>
                </a:solidFill>
              </a:rPr>
              <a:t>Gabrysia Zawadzka – skok w dal – 5,45m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pl-PL" sz="3200" dirty="0" smtClean="0">
                <a:solidFill>
                  <a:schemeClr val="bg1"/>
                </a:solidFill>
              </a:rPr>
              <a:t>4 miejsce – Maciej </a:t>
            </a:r>
            <a:r>
              <a:rPr lang="pl-PL" sz="3200" dirty="0" err="1" smtClean="0">
                <a:solidFill>
                  <a:schemeClr val="bg1"/>
                </a:solidFill>
              </a:rPr>
              <a:t>Cisiński</a:t>
            </a:r>
            <a:r>
              <a:rPr lang="pl-PL" sz="3200" dirty="0" smtClean="0">
                <a:solidFill>
                  <a:schemeClr val="bg1"/>
                </a:solidFill>
              </a:rPr>
              <a:t> – skok w dal – 6,68m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build="allAtOnce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285984" y="428604"/>
            <a:ext cx="6500858" cy="796908"/>
          </a:xfrm>
        </p:spPr>
        <p:txBody>
          <a:bodyPr>
            <a:normAutofit/>
          </a:bodyPr>
          <a:lstStyle/>
          <a:p>
            <a:r>
              <a:rPr lang="pl-PL" dirty="0" smtClean="0">
                <a:solidFill>
                  <a:srgbClr val="FFC000"/>
                </a:solidFill>
                <a:latin typeface="Impact" pitchFamily="34" charset="0"/>
              </a:rPr>
              <a:t>Puchar Polski</a:t>
            </a:r>
            <a:endParaRPr lang="pl-PL" dirty="0">
              <a:solidFill>
                <a:srgbClr val="FFC000"/>
              </a:solidFill>
              <a:latin typeface="Impact" pitchFamily="34" charset="0"/>
            </a:endParaRPr>
          </a:p>
        </p:txBody>
      </p:sp>
      <p:sp>
        <p:nvSpPr>
          <p:cNvPr id="4" name="Symbol zastępczy zawartości 4"/>
          <p:cNvSpPr txBox="1">
            <a:spLocks/>
          </p:cNvSpPr>
          <p:nvPr/>
        </p:nvSpPr>
        <p:spPr>
          <a:xfrm>
            <a:off x="428596" y="2928934"/>
            <a:ext cx="8229600" cy="35004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0" name="Obraz 9" descr="IMG_451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79712" y="1988840"/>
            <a:ext cx="5976664" cy="44824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285984" y="428604"/>
            <a:ext cx="6500858" cy="796908"/>
          </a:xfrm>
        </p:spPr>
        <p:txBody>
          <a:bodyPr>
            <a:normAutofit fontScale="90000"/>
          </a:bodyPr>
          <a:lstStyle/>
          <a:p>
            <a:r>
              <a:rPr lang="pl-PL" dirty="0" smtClean="0">
                <a:solidFill>
                  <a:srgbClr val="FFC000"/>
                </a:solidFill>
                <a:latin typeface="Impact" pitchFamily="34" charset="0"/>
              </a:rPr>
              <a:t>Międzynarodowy Miting </a:t>
            </a:r>
            <a:r>
              <a:rPr lang="pl-PL" dirty="0" err="1" smtClean="0">
                <a:solidFill>
                  <a:srgbClr val="FFC000"/>
                </a:solidFill>
                <a:latin typeface="Impact" pitchFamily="34" charset="0"/>
              </a:rPr>
              <a:t>BeskidianAtletic</a:t>
            </a:r>
            <a:endParaRPr lang="pl-PL" dirty="0">
              <a:solidFill>
                <a:srgbClr val="FFC000"/>
              </a:solidFill>
              <a:latin typeface="Impact" pitchFamily="34" charset="0"/>
            </a:endParaRPr>
          </a:p>
        </p:txBody>
      </p:sp>
      <p:sp>
        <p:nvSpPr>
          <p:cNvPr id="5" name="Symbol zastępczy zawartości 4"/>
          <p:cNvSpPr>
            <a:spLocks noGrp="1"/>
          </p:cNvSpPr>
          <p:nvPr>
            <p:ph idx="1"/>
          </p:nvPr>
        </p:nvSpPr>
        <p:spPr>
          <a:xfrm>
            <a:off x="428596" y="2071678"/>
            <a:ext cx="8229600" cy="785818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pl-PL" dirty="0" smtClean="0">
                <a:solidFill>
                  <a:schemeClr val="bg1"/>
                </a:solidFill>
              </a:rPr>
              <a:t>Bielsko Biała, 21.06.2014r</a:t>
            </a: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</p:txBody>
      </p:sp>
      <p:sp>
        <p:nvSpPr>
          <p:cNvPr id="4" name="Symbol zastępczy zawartości 4"/>
          <p:cNvSpPr txBox="1">
            <a:spLocks/>
          </p:cNvSpPr>
          <p:nvPr/>
        </p:nvSpPr>
        <p:spPr>
          <a:xfrm>
            <a:off x="428596" y="3214686"/>
            <a:ext cx="8229600" cy="32147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pl-PL" sz="3200" dirty="0" smtClean="0">
                <a:solidFill>
                  <a:schemeClr val="bg1"/>
                </a:solidFill>
              </a:rPr>
              <a:t>2 miejsce – Sandra Flasz – skok w dal – 4,52m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pl-PL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4 miejsce – </a:t>
            </a:r>
            <a:r>
              <a:rPr kumimoji="0" lang="pl-PL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Olivia</a:t>
            </a:r>
            <a:r>
              <a:rPr kumimoji="0" lang="pl-PL" sz="3200" b="0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Pysz – skok w dal – 4,34m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pl-PL" sz="3200" dirty="0" smtClean="0">
                <a:solidFill>
                  <a:schemeClr val="bg1"/>
                </a:solidFill>
              </a:rPr>
              <a:t>6</a:t>
            </a:r>
            <a:r>
              <a:rPr lang="pl-PL" sz="3200" baseline="0" dirty="0" smtClean="0">
                <a:solidFill>
                  <a:schemeClr val="bg1"/>
                </a:solidFill>
              </a:rPr>
              <a:t> miejsce – Dorota </a:t>
            </a:r>
            <a:r>
              <a:rPr lang="pl-PL" sz="3200" baseline="0" dirty="0" err="1" smtClean="0">
                <a:solidFill>
                  <a:schemeClr val="bg1"/>
                </a:solidFill>
              </a:rPr>
              <a:t>Doroszko</a:t>
            </a:r>
            <a:r>
              <a:rPr lang="pl-PL" sz="3200" baseline="0" dirty="0" smtClean="0">
                <a:solidFill>
                  <a:schemeClr val="bg1"/>
                </a:solidFill>
              </a:rPr>
              <a:t> – skok w dal – 4,13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build="allAtOnce"/>
      <p:bldP spid="4" grpId="0" build="allAtOnce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285984" y="428604"/>
            <a:ext cx="6500858" cy="796908"/>
          </a:xfrm>
        </p:spPr>
        <p:txBody>
          <a:bodyPr>
            <a:normAutofit fontScale="90000"/>
          </a:bodyPr>
          <a:lstStyle/>
          <a:p>
            <a:r>
              <a:rPr lang="pl-PL" dirty="0" smtClean="0">
                <a:solidFill>
                  <a:srgbClr val="FFC000"/>
                </a:solidFill>
                <a:latin typeface="Impact" pitchFamily="34" charset="0"/>
              </a:rPr>
              <a:t>Organizacja Imprez Sportowych</a:t>
            </a:r>
            <a:endParaRPr lang="pl-PL" dirty="0">
              <a:solidFill>
                <a:srgbClr val="FFC000"/>
              </a:solidFill>
              <a:latin typeface="Impact" pitchFamily="34" charset="0"/>
            </a:endParaRPr>
          </a:p>
        </p:txBody>
      </p:sp>
      <p:sp>
        <p:nvSpPr>
          <p:cNvPr id="5" name="Symbol zastępczy zawartości 4"/>
          <p:cNvSpPr>
            <a:spLocks noGrp="1"/>
          </p:cNvSpPr>
          <p:nvPr>
            <p:ph idx="1"/>
          </p:nvPr>
        </p:nvSpPr>
        <p:spPr>
          <a:xfrm>
            <a:off x="539552" y="5072050"/>
            <a:ext cx="8229600" cy="1785950"/>
          </a:xfrm>
        </p:spPr>
        <p:txBody>
          <a:bodyPr>
            <a:normAutofit/>
          </a:bodyPr>
          <a:lstStyle/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>
              <a:solidFill>
                <a:schemeClr val="bg1"/>
              </a:solidFill>
            </a:endParaRPr>
          </a:p>
        </p:txBody>
      </p:sp>
      <p:sp>
        <p:nvSpPr>
          <p:cNvPr id="4" name="Symbol zastępczy zawartości 4"/>
          <p:cNvSpPr txBox="1">
            <a:spLocks/>
          </p:cNvSpPr>
          <p:nvPr/>
        </p:nvSpPr>
        <p:spPr>
          <a:xfrm>
            <a:off x="179512" y="2348880"/>
            <a:ext cx="8229600" cy="36724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514350" indent="-514350">
              <a:buFont typeface="Arial" pitchFamily="34" charset="0"/>
              <a:buChar char="•"/>
            </a:pPr>
            <a:endParaRPr lang="pl-PL" sz="3200" dirty="0" smtClean="0">
              <a:solidFill>
                <a:schemeClr val="bg1"/>
              </a:solidFill>
            </a:endParaRPr>
          </a:p>
          <a:p>
            <a:pPr marL="514350" indent="-514350">
              <a:buFont typeface="Arial" pitchFamily="34" charset="0"/>
              <a:buChar char="•"/>
            </a:pPr>
            <a:r>
              <a:rPr lang="pl-PL" sz="3200" dirty="0" smtClean="0">
                <a:solidFill>
                  <a:schemeClr val="bg1"/>
                </a:solidFill>
              </a:rPr>
              <a:t>21.05.2014 Kęty </a:t>
            </a:r>
          </a:p>
          <a:p>
            <a:pPr marL="514350" indent="-514350"/>
            <a:r>
              <a:rPr lang="pl-PL" sz="3200" dirty="0" smtClean="0">
                <a:solidFill>
                  <a:schemeClr val="bg1"/>
                </a:solidFill>
              </a:rPr>
              <a:t>/ 128 osobo-starty /</a:t>
            </a:r>
          </a:p>
          <a:p>
            <a:pPr marL="514350" indent="-514350"/>
            <a:r>
              <a:rPr lang="pl-PL" sz="3200" dirty="0" smtClean="0">
                <a:solidFill>
                  <a:schemeClr val="bg1"/>
                </a:solidFill>
              </a:rPr>
              <a:t>            6 szkół</a:t>
            </a:r>
          </a:p>
          <a:p>
            <a:pPr marL="514350" indent="-514350"/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6" name="Obraz 5" descr="HMK kopi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16885" y="2348880"/>
            <a:ext cx="3438622" cy="372247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285984" y="428604"/>
            <a:ext cx="6500858" cy="796908"/>
          </a:xfrm>
        </p:spPr>
        <p:txBody>
          <a:bodyPr>
            <a:normAutofit fontScale="90000"/>
          </a:bodyPr>
          <a:lstStyle/>
          <a:p>
            <a:r>
              <a:rPr lang="pl-PL" dirty="0" smtClean="0">
                <a:solidFill>
                  <a:srgbClr val="FFC000"/>
                </a:solidFill>
                <a:latin typeface="Impact" pitchFamily="34" charset="0"/>
              </a:rPr>
              <a:t>Międzynarodowy Miting </a:t>
            </a:r>
            <a:r>
              <a:rPr lang="pl-PL" dirty="0" err="1" smtClean="0">
                <a:solidFill>
                  <a:srgbClr val="FFC000"/>
                </a:solidFill>
                <a:latin typeface="Impact" pitchFamily="34" charset="0"/>
              </a:rPr>
              <a:t>BeskidianAtletic</a:t>
            </a:r>
            <a:endParaRPr lang="pl-PL" dirty="0">
              <a:solidFill>
                <a:srgbClr val="FFC000"/>
              </a:solidFill>
              <a:latin typeface="Impact" pitchFamily="34" charset="0"/>
            </a:endParaRPr>
          </a:p>
        </p:txBody>
      </p:sp>
      <p:sp>
        <p:nvSpPr>
          <p:cNvPr id="4" name="Symbol zastępczy zawartości 4"/>
          <p:cNvSpPr txBox="1">
            <a:spLocks/>
          </p:cNvSpPr>
          <p:nvPr/>
        </p:nvSpPr>
        <p:spPr>
          <a:xfrm>
            <a:off x="428596" y="2928934"/>
            <a:ext cx="8229600" cy="35004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0" name="Obraz 9" descr="IMG_451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508104" y="2132856"/>
            <a:ext cx="2947069" cy="44279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Obraz 10" descr="IMG_451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35696" y="2132856"/>
            <a:ext cx="3294366" cy="43924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285984" y="428604"/>
            <a:ext cx="6500858" cy="796908"/>
          </a:xfrm>
        </p:spPr>
        <p:txBody>
          <a:bodyPr>
            <a:normAutofit fontScale="90000"/>
          </a:bodyPr>
          <a:lstStyle/>
          <a:p>
            <a:r>
              <a:rPr lang="pl-PL" dirty="0" smtClean="0">
                <a:solidFill>
                  <a:srgbClr val="FFC000"/>
                </a:solidFill>
                <a:latin typeface="Impact" pitchFamily="34" charset="0"/>
              </a:rPr>
              <a:t>Międzynarodowy Miting </a:t>
            </a:r>
            <a:r>
              <a:rPr lang="pl-PL" dirty="0" err="1" smtClean="0">
                <a:solidFill>
                  <a:srgbClr val="FFC000"/>
                </a:solidFill>
                <a:latin typeface="Impact" pitchFamily="34" charset="0"/>
              </a:rPr>
              <a:t>BeskidianAtletic</a:t>
            </a:r>
            <a:endParaRPr lang="pl-PL" dirty="0">
              <a:solidFill>
                <a:srgbClr val="FFC000"/>
              </a:solidFill>
              <a:latin typeface="Impact" pitchFamily="34" charset="0"/>
            </a:endParaRPr>
          </a:p>
        </p:txBody>
      </p:sp>
      <p:sp>
        <p:nvSpPr>
          <p:cNvPr id="4" name="Symbol zastępczy zawartości 4"/>
          <p:cNvSpPr txBox="1">
            <a:spLocks/>
          </p:cNvSpPr>
          <p:nvPr/>
        </p:nvSpPr>
        <p:spPr>
          <a:xfrm>
            <a:off x="428596" y="2928934"/>
            <a:ext cx="8229600" cy="35004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0" name="Obraz 9" descr="IMG_451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64088" y="2246227"/>
            <a:ext cx="3042920" cy="40572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Obraz 10" descr="IMG_451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07704" y="2246227"/>
            <a:ext cx="3042920" cy="40572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285984" y="428604"/>
            <a:ext cx="6500858" cy="796908"/>
          </a:xfrm>
        </p:spPr>
        <p:txBody>
          <a:bodyPr>
            <a:normAutofit fontScale="90000"/>
          </a:bodyPr>
          <a:lstStyle/>
          <a:p>
            <a:r>
              <a:rPr lang="pl-PL" dirty="0" smtClean="0">
                <a:solidFill>
                  <a:srgbClr val="FFC000"/>
                </a:solidFill>
                <a:latin typeface="Impact" pitchFamily="34" charset="0"/>
              </a:rPr>
              <a:t>Dzieci Starsze 2014</a:t>
            </a:r>
            <a:br>
              <a:rPr lang="pl-PL" dirty="0" smtClean="0">
                <a:solidFill>
                  <a:srgbClr val="FFC000"/>
                </a:solidFill>
                <a:latin typeface="Impact" pitchFamily="34" charset="0"/>
              </a:rPr>
            </a:br>
            <a:r>
              <a:rPr lang="pl-PL" dirty="0" smtClean="0">
                <a:solidFill>
                  <a:srgbClr val="FFC000"/>
                </a:solidFill>
                <a:latin typeface="Impact" pitchFamily="34" charset="0"/>
              </a:rPr>
              <a:t>MKS Tempo Kęty</a:t>
            </a:r>
            <a:endParaRPr lang="pl-PL" dirty="0">
              <a:solidFill>
                <a:srgbClr val="FFC000"/>
              </a:solidFill>
              <a:latin typeface="Impact" pitchFamily="34" charset="0"/>
            </a:endParaRPr>
          </a:p>
        </p:txBody>
      </p:sp>
      <p:pic>
        <p:nvPicPr>
          <p:cNvPr id="4" name="Symbol zastępczy zawartości 3" descr="IMG_4951 [800x600]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20324" y="2314209"/>
            <a:ext cx="5786477" cy="38547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285984" y="428604"/>
            <a:ext cx="6500858" cy="796908"/>
          </a:xfrm>
        </p:spPr>
        <p:txBody>
          <a:bodyPr>
            <a:normAutofit fontScale="90000"/>
          </a:bodyPr>
          <a:lstStyle/>
          <a:p>
            <a:r>
              <a:rPr lang="pl-PL" dirty="0" smtClean="0">
                <a:solidFill>
                  <a:srgbClr val="FFC000"/>
                </a:solidFill>
                <a:latin typeface="Impact" pitchFamily="34" charset="0"/>
              </a:rPr>
              <a:t>Dzieci Starsze 2014</a:t>
            </a:r>
            <a:br>
              <a:rPr lang="pl-PL" dirty="0" smtClean="0">
                <a:solidFill>
                  <a:srgbClr val="FFC000"/>
                </a:solidFill>
                <a:latin typeface="Impact" pitchFamily="34" charset="0"/>
              </a:rPr>
            </a:br>
            <a:r>
              <a:rPr lang="pl-PL" dirty="0" smtClean="0">
                <a:solidFill>
                  <a:srgbClr val="FFC000"/>
                </a:solidFill>
                <a:latin typeface="Impact" pitchFamily="34" charset="0"/>
              </a:rPr>
              <a:t>MKS Tempo Kęty</a:t>
            </a:r>
            <a:endParaRPr lang="pl-PL" dirty="0">
              <a:solidFill>
                <a:srgbClr val="FFC000"/>
              </a:solidFill>
              <a:latin typeface="Impact" pitchFamily="34" charset="0"/>
            </a:endParaRPr>
          </a:p>
        </p:txBody>
      </p:sp>
      <p:pic>
        <p:nvPicPr>
          <p:cNvPr id="5" name="Symbol zastępczy zawartości 3" descr="IMG_4951 [800x600]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020324" y="2071678"/>
            <a:ext cx="5786477" cy="43398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285984" y="428604"/>
            <a:ext cx="6500858" cy="796908"/>
          </a:xfrm>
        </p:spPr>
        <p:txBody>
          <a:bodyPr>
            <a:normAutofit fontScale="90000"/>
          </a:bodyPr>
          <a:lstStyle/>
          <a:p>
            <a:r>
              <a:rPr lang="pl-PL" dirty="0" smtClean="0">
                <a:solidFill>
                  <a:srgbClr val="FFC000"/>
                </a:solidFill>
                <a:latin typeface="Impact" pitchFamily="34" charset="0"/>
              </a:rPr>
              <a:t>Dzieci Starsze 2014</a:t>
            </a:r>
            <a:br>
              <a:rPr lang="pl-PL" dirty="0" smtClean="0">
                <a:solidFill>
                  <a:srgbClr val="FFC000"/>
                </a:solidFill>
                <a:latin typeface="Impact" pitchFamily="34" charset="0"/>
              </a:rPr>
            </a:br>
            <a:r>
              <a:rPr lang="pl-PL" dirty="0" smtClean="0">
                <a:solidFill>
                  <a:srgbClr val="FFC000"/>
                </a:solidFill>
                <a:latin typeface="Impact" pitchFamily="34" charset="0"/>
              </a:rPr>
              <a:t>MKS Tempo Kęty</a:t>
            </a:r>
            <a:endParaRPr lang="pl-PL" dirty="0">
              <a:solidFill>
                <a:srgbClr val="FFC000"/>
              </a:solidFill>
              <a:latin typeface="Impact" pitchFamily="34" charset="0"/>
            </a:endParaRPr>
          </a:p>
        </p:txBody>
      </p:sp>
      <p:pic>
        <p:nvPicPr>
          <p:cNvPr id="5" name="Symbol zastępczy zawartości 3" descr="IMG_4951 [800x600]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11966" y="2071678"/>
            <a:ext cx="2888415" cy="43398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Symbol zastępczy zawartości 3" descr="IMG_4951 [800x600]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72066" y="2071678"/>
            <a:ext cx="3254892" cy="43398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285984" y="428604"/>
            <a:ext cx="6500858" cy="796908"/>
          </a:xfrm>
        </p:spPr>
        <p:txBody>
          <a:bodyPr>
            <a:normAutofit fontScale="90000"/>
          </a:bodyPr>
          <a:lstStyle/>
          <a:p>
            <a:r>
              <a:rPr lang="pl-PL" dirty="0" smtClean="0">
                <a:solidFill>
                  <a:srgbClr val="FFC000"/>
                </a:solidFill>
                <a:latin typeface="Impact" pitchFamily="34" charset="0"/>
              </a:rPr>
              <a:t>Dzieci Starsze 2014</a:t>
            </a:r>
            <a:br>
              <a:rPr lang="pl-PL" dirty="0" smtClean="0">
                <a:solidFill>
                  <a:srgbClr val="FFC000"/>
                </a:solidFill>
                <a:latin typeface="Impact" pitchFamily="34" charset="0"/>
              </a:rPr>
            </a:br>
            <a:r>
              <a:rPr lang="pl-PL" dirty="0" smtClean="0">
                <a:solidFill>
                  <a:srgbClr val="FFC000"/>
                </a:solidFill>
                <a:latin typeface="Impact" pitchFamily="34" charset="0"/>
              </a:rPr>
              <a:t>MKS Tempo Kęty</a:t>
            </a:r>
            <a:endParaRPr lang="pl-PL" dirty="0">
              <a:solidFill>
                <a:srgbClr val="FFC000"/>
              </a:solidFill>
              <a:latin typeface="Impact" pitchFamily="34" charset="0"/>
            </a:endParaRPr>
          </a:p>
        </p:txBody>
      </p:sp>
      <p:pic>
        <p:nvPicPr>
          <p:cNvPr id="3" name="Symbol zastępczy zawartości 3" descr="IMG_4951 [800x600]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28728" y="2071678"/>
            <a:ext cx="3254892" cy="43398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Symbol zastępczy zawartości 3" descr="IMG_4951 [800x600]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55304" y="2071678"/>
            <a:ext cx="2888415" cy="43398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285984" y="428604"/>
            <a:ext cx="6500858" cy="796908"/>
          </a:xfrm>
        </p:spPr>
        <p:txBody>
          <a:bodyPr>
            <a:normAutofit fontScale="90000"/>
          </a:bodyPr>
          <a:lstStyle/>
          <a:p>
            <a:r>
              <a:rPr lang="pl-PL" dirty="0" smtClean="0">
                <a:solidFill>
                  <a:srgbClr val="FFC000"/>
                </a:solidFill>
                <a:latin typeface="Impact" pitchFamily="34" charset="0"/>
              </a:rPr>
              <a:t>Dzieci Starsze 2014</a:t>
            </a:r>
            <a:br>
              <a:rPr lang="pl-PL" dirty="0" smtClean="0">
                <a:solidFill>
                  <a:srgbClr val="FFC000"/>
                </a:solidFill>
                <a:latin typeface="Impact" pitchFamily="34" charset="0"/>
              </a:rPr>
            </a:br>
            <a:r>
              <a:rPr lang="pl-PL" dirty="0" smtClean="0">
                <a:solidFill>
                  <a:srgbClr val="FFC000"/>
                </a:solidFill>
                <a:latin typeface="Impact" pitchFamily="34" charset="0"/>
              </a:rPr>
              <a:t>MKS Tempo Kęty</a:t>
            </a:r>
            <a:endParaRPr lang="pl-PL" dirty="0">
              <a:solidFill>
                <a:srgbClr val="FFC000"/>
              </a:solidFill>
              <a:latin typeface="Impact" pitchFamily="34" charset="0"/>
            </a:endParaRPr>
          </a:p>
        </p:txBody>
      </p:sp>
      <p:pic>
        <p:nvPicPr>
          <p:cNvPr id="3" name="Symbol zastępczy zawartości 3" descr="IMG_4951 [800x600]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020324" y="2071678"/>
            <a:ext cx="5786476" cy="43398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285984" y="428604"/>
            <a:ext cx="6500858" cy="796908"/>
          </a:xfrm>
        </p:spPr>
        <p:txBody>
          <a:bodyPr>
            <a:normAutofit fontScale="90000"/>
          </a:bodyPr>
          <a:lstStyle/>
          <a:p>
            <a:r>
              <a:rPr lang="pl-PL" dirty="0" smtClean="0">
                <a:solidFill>
                  <a:srgbClr val="FFC000"/>
                </a:solidFill>
                <a:latin typeface="Impact" pitchFamily="34" charset="0"/>
              </a:rPr>
              <a:t>Dzieci Starsze 2014</a:t>
            </a:r>
            <a:br>
              <a:rPr lang="pl-PL" dirty="0" smtClean="0">
                <a:solidFill>
                  <a:srgbClr val="FFC000"/>
                </a:solidFill>
                <a:latin typeface="Impact" pitchFamily="34" charset="0"/>
              </a:rPr>
            </a:br>
            <a:r>
              <a:rPr lang="pl-PL" dirty="0" smtClean="0">
                <a:solidFill>
                  <a:srgbClr val="FFC000"/>
                </a:solidFill>
                <a:latin typeface="Impact" pitchFamily="34" charset="0"/>
              </a:rPr>
              <a:t>MKS Tempo Kęty</a:t>
            </a:r>
            <a:endParaRPr lang="pl-PL" dirty="0">
              <a:solidFill>
                <a:srgbClr val="FFC000"/>
              </a:solidFill>
              <a:latin typeface="Impact" pitchFamily="34" charset="0"/>
            </a:endParaRPr>
          </a:p>
        </p:txBody>
      </p:sp>
      <p:sp>
        <p:nvSpPr>
          <p:cNvPr id="5" name="Symbol zastępczy zawartości 4"/>
          <p:cNvSpPr>
            <a:spLocks noGrp="1"/>
          </p:cNvSpPr>
          <p:nvPr>
            <p:ph idx="1"/>
          </p:nvPr>
        </p:nvSpPr>
        <p:spPr>
          <a:xfrm>
            <a:off x="3929058" y="2214554"/>
            <a:ext cx="4714908" cy="3929090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pl-PL" dirty="0" smtClean="0">
                <a:solidFill>
                  <a:schemeClr val="bg1"/>
                </a:solidFill>
              </a:rPr>
              <a:t>Katarzyna Kos</a:t>
            </a:r>
          </a:p>
          <a:p>
            <a:pPr>
              <a:buNone/>
            </a:pPr>
            <a:r>
              <a:rPr lang="pl-PL" dirty="0" smtClean="0">
                <a:solidFill>
                  <a:schemeClr val="bg1"/>
                </a:solidFill>
              </a:rPr>
              <a:t>Sandra Flasz</a:t>
            </a:r>
          </a:p>
          <a:p>
            <a:pPr>
              <a:buNone/>
            </a:pPr>
            <a:r>
              <a:rPr lang="pl-PL" dirty="0" smtClean="0">
                <a:solidFill>
                  <a:schemeClr val="bg1"/>
                </a:solidFill>
              </a:rPr>
              <a:t>Dorota </a:t>
            </a:r>
            <a:r>
              <a:rPr lang="pl-PL" dirty="0" err="1" smtClean="0">
                <a:solidFill>
                  <a:schemeClr val="bg1"/>
                </a:solidFill>
              </a:rPr>
              <a:t>Doroszko</a:t>
            </a: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r>
              <a:rPr lang="pl-PL" dirty="0" smtClean="0">
                <a:solidFill>
                  <a:schemeClr val="bg1"/>
                </a:solidFill>
              </a:rPr>
              <a:t>Oliwia Pysz</a:t>
            </a:r>
          </a:p>
          <a:p>
            <a:pPr>
              <a:buNone/>
            </a:pPr>
            <a:r>
              <a:rPr lang="pl-PL" dirty="0" smtClean="0">
                <a:solidFill>
                  <a:schemeClr val="bg1"/>
                </a:solidFill>
              </a:rPr>
              <a:t>Martyna Wandzel</a:t>
            </a:r>
          </a:p>
          <a:p>
            <a:pPr>
              <a:buNone/>
            </a:pPr>
            <a:r>
              <a:rPr lang="pl-PL" dirty="0" err="1" smtClean="0">
                <a:solidFill>
                  <a:schemeClr val="bg1"/>
                </a:solidFill>
              </a:rPr>
              <a:t>Gaia</a:t>
            </a:r>
            <a:r>
              <a:rPr lang="pl-PL" dirty="0" smtClean="0">
                <a:solidFill>
                  <a:schemeClr val="bg1"/>
                </a:solidFill>
              </a:rPr>
              <a:t> Garbacz</a:t>
            </a:r>
          </a:p>
          <a:p>
            <a:pPr>
              <a:buNone/>
            </a:pPr>
            <a:r>
              <a:rPr lang="pl-PL" dirty="0" smtClean="0">
                <a:solidFill>
                  <a:schemeClr val="bg1"/>
                </a:solidFill>
              </a:rPr>
              <a:t>Patrycja Pękala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357422" y="714356"/>
            <a:ext cx="5043494" cy="796908"/>
          </a:xfrm>
        </p:spPr>
        <p:txBody>
          <a:bodyPr/>
          <a:lstStyle/>
          <a:p>
            <a:r>
              <a:rPr lang="pl-PL" dirty="0" smtClean="0">
                <a:solidFill>
                  <a:srgbClr val="FFC000"/>
                </a:solidFill>
                <a:latin typeface="Impact" pitchFamily="34" charset="0"/>
              </a:rPr>
              <a:t>Patrycja Pękala</a:t>
            </a:r>
            <a:endParaRPr lang="pl-PL" dirty="0">
              <a:solidFill>
                <a:srgbClr val="FFC000"/>
              </a:solidFill>
              <a:latin typeface="Impact" pitchFamily="34" charset="0"/>
            </a:endParaRPr>
          </a:p>
        </p:txBody>
      </p:sp>
      <p:pic>
        <p:nvPicPr>
          <p:cNvPr id="4" name="Symbol zastępczy zawartości 3" descr="IMG_4951 [800x600]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292080" y="2060848"/>
            <a:ext cx="3254892" cy="43398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Symbol zastępczy zawartości 4"/>
          <p:cNvSpPr txBox="1">
            <a:spLocks/>
          </p:cNvSpPr>
          <p:nvPr/>
        </p:nvSpPr>
        <p:spPr>
          <a:xfrm>
            <a:off x="428596" y="3357562"/>
            <a:ext cx="4680520" cy="158417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pl-PL" sz="3200" b="0" i="0" u="sng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Rekordy</a:t>
            </a:r>
            <a:r>
              <a:rPr kumimoji="0" lang="pl-PL" sz="3200" b="0" i="0" u="sng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życiowe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pl-PL" sz="3200" dirty="0" smtClean="0">
                <a:solidFill>
                  <a:schemeClr val="bg1"/>
                </a:solidFill>
              </a:rPr>
              <a:t>100m – 15,34s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pl-PL" sz="3200" dirty="0" smtClean="0">
                <a:solidFill>
                  <a:schemeClr val="bg1"/>
                </a:solidFill>
              </a:rPr>
              <a:t>W dal (strefa) – 4,07m</a:t>
            </a:r>
            <a:endParaRPr lang="pl-PL" sz="3200" baseline="0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357422" y="714356"/>
            <a:ext cx="5043494" cy="796908"/>
          </a:xfrm>
        </p:spPr>
        <p:txBody>
          <a:bodyPr/>
          <a:lstStyle/>
          <a:p>
            <a:r>
              <a:rPr lang="pl-PL" dirty="0" smtClean="0">
                <a:solidFill>
                  <a:srgbClr val="FFC000"/>
                </a:solidFill>
                <a:latin typeface="Impact" pitchFamily="34" charset="0"/>
              </a:rPr>
              <a:t>Martyna Wandzel</a:t>
            </a:r>
            <a:endParaRPr lang="pl-PL" dirty="0">
              <a:solidFill>
                <a:srgbClr val="FFC000"/>
              </a:solidFill>
              <a:latin typeface="Impact" pitchFamily="34" charset="0"/>
            </a:endParaRPr>
          </a:p>
        </p:txBody>
      </p:sp>
      <p:pic>
        <p:nvPicPr>
          <p:cNvPr id="4" name="Symbol zastępczy zawartości 3" descr="IMG_4951 [800x600]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292080" y="2060848"/>
            <a:ext cx="3254892" cy="43398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Symbol zastępczy zawartości 4"/>
          <p:cNvSpPr txBox="1">
            <a:spLocks/>
          </p:cNvSpPr>
          <p:nvPr/>
        </p:nvSpPr>
        <p:spPr>
          <a:xfrm>
            <a:off x="428596" y="3357562"/>
            <a:ext cx="4680520" cy="158417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pl-PL" sz="3200" b="0" i="0" u="sng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Rekordy</a:t>
            </a:r>
            <a:r>
              <a:rPr kumimoji="0" lang="pl-PL" sz="3200" b="0" i="0" u="sng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życiowe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pl-PL" sz="3200" dirty="0" smtClean="0">
                <a:solidFill>
                  <a:schemeClr val="bg1"/>
                </a:solidFill>
              </a:rPr>
              <a:t>60m – 9,47s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pl-PL" sz="3200" dirty="0" smtClean="0">
                <a:solidFill>
                  <a:schemeClr val="bg1"/>
                </a:solidFill>
              </a:rPr>
              <a:t>300m – 53,00s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6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285984" y="428604"/>
            <a:ext cx="6500858" cy="796908"/>
          </a:xfrm>
        </p:spPr>
        <p:txBody>
          <a:bodyPr>
            <a:normAutofit fontScale="90000"/>
          </a:bodyPr>
          <a:lstStyle/>
          <a:p>
            <a:r>
              <a:rPr lang="pl-PL" dirty="0" smtClean="0">
                <a:solidFill>
                  <a:srgbClr val="FFC000"/>
                </a:solidFill>
                <a:latin typeface="Impact" pitchFamily="34" charset="0"/>
              </a:rPr>
              <a:t>Organizacja Imprez Sportowych</a:t>
            </a:r>
            <a:endParaRPr lang="pl-PL" dirty="0">
              <a:solidFill>
                <a:srgbClr val="FFC000"/>
              </a:solidFill>
              <a:latin typeface="Impact" pitchFamily="34" charset="0"/>
            </a:endParaRPr>
          </a:p>
        </p:txBody>
      </p:sp>
      <p:sp>
        <p:nvSpPr>
          <p:cNvPr id="5" name="Symbol zastępczy zawartości 4"/>
          <p:cNvSpPr>
            <a:spLocks noGrp="1"/>
          </p:cNvSpPr>
          <p:nvPr>
            <p:ph idx="1"/>
          </p:nvPr>
        </p:nvSpPr>
        <p:spPr>
          <a:xfrm>
            <a:off x="539552" y="5072050"/>
            <a:ext cx="8229600" cy="1785950"/>
          </a:xfrm>
        </p:spPr>
        <p:txBody>
          <a:bodyPr>
            <a:normAutofit/>
          </a:bodyPr>
          <a:lstStyle/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>
              <a:solidFill>
                <a:schemeClr val="bg1"/>
              </a:solidFill>
            </a:endParaRPr>
          </a:p>
        </p:txBody>
      </p:sp>
      <p:sp>
        <p:nvSpPr>
          <p:cNvPr id="4" name="Symbol zastępczy zawartości 4"/>
          <p:cNvSpPr txBox="1">
            <a:spLocks/>
          </p:cNvSpPr>
          <p:nvPr/>
        </p:nvSpPr>
        <p:spPr>
          <a:xfrm>
            <a:off x="251520" y="4149080"/>
            <a:ext cx="8229600" cy="24288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514350" indent="-514350"/>
            <a:r>
              <a:rPr lang="pl-PL" sz="3200" dirty="0" smtClean="0">
                <a:solidFill>
                  <a:schemeClr val="bg1"/>
                </a:solidFill>
              </a:rPr>
              <a:t> </a:t>
            </a:r>
          </a:p>
          <a:p>
            <a:pPr marL="514350" indent="-514350"/>
            <a:endParaRPr lang="pl-PL" sz="3200" dirty="0" smtClean="0">
              <a:solidFill>
                <a:schemeClr val="bg1"/>
              </a:solidFill>
            </a:endParaRPr>
          </a:p>
          <a:p>
            <a:pPr marL="514350" indent="-514350">
              <a:buFont typeface="Arial" pitchFamily="34" charset="0"/>
              <a:buChar char="•"/>
            </a:pPr>
            <a:r>
              <a:rPr lang="pl-PL" sz="3200" dirty="0" smtClean="0">
                <a:solidFill>
                  <a:schemeClr val="bg1"/>
                </a:solidFill>
              </a:rPr>
              <a:t>7.10.2014 Kęty </a:t>
            </a:r>
          </a:p>
          <a:p>
            <a:pPr marL="514350" indent="-514350"/>
            <a:r>
              <a:rPr lang="pl-PL" sz="3200" dirty="0" smtClean="0">
                <a:solidFill>
                  <a:schemeClr val="bg1"/>
                </a:solidFill>
              </a:rPr>
              <a:t>/ 80 zawodników /</a:t>
            </a:r>
          </a:p>
          <a:p>
            <a:pPr marL="514350" indent="-514350"/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6" name="Obraz 5" descr="HMK kopi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987824" y="1988840"/>
            <a:ext cx="4615874" cy="289431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357422" y="714356"/>
            <a:ext cx="5043494" cy="796908"/>
          </a:xfrm>
        </p:spPr>
        <p:txBody>
          <a:bodyPr/>
          <a:lstStyle/>
          <a:p>
            <a:r>
              <a:rPr lang="pl-PL" dirty="0" smtClean="0">
                <a:solidFill>
                  <a:srgbClr val="FFC000"/>
                </a:solidFill>
                <a:latin typeface="Impact" pitchFamily="34" charset="0"/>
              </a:rPr>
              <a:t>Martyna Wandzel</a:t>
            </a:r>
            <a:endParaRPr lang="pl-PL" dirty="0">
              <a:solidFill>
                <a:srgbClr val="FFC000"/>
              </a:solidFill>
              <a:latin typeface="Impact" pitchFamily="34" charset="0"/>
            </a:endParaRPr>
          </a:p>
        </p:txBody>
      </p:sp>
      <p:pic>
        <p:nvPicPr>
          <p:cNvPr id="4" name="Symbol zastępczy zawartości 3" descr="IMG_4951 [800x600]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28728" y="2071678"/>
            <a:ext cx="3254892" cy="43398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Symbol zastępczy zawartości 3" descr="IMG_4951 [800x600]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72066" y="2071678"/>
            <a:ext cx="3254892" cy="43398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357422" y="714356"/>
            <a:ext cx="5043494" cy="796908"/>
          </a:xfrm>
        </p:spPr>
        <p:txBody>
          <a:bodyPr/>
          <a:lstStyle/>
          <a:p>
            <a:r>
              <a:rPr lang="pl-PL" dirty="0" smtClean="0">
                <a:solidFill>
                  <a:srgbClr val="FFC000"/>
                </a:solidFill>
                <a:latin typeface="Impact" pitchFamily="34" charset="0"/>
              </a:rPr>
              <a:t>Oliwia Pysz</a:t>
            </a:r>
            <a:endParaRPr lang="pl-PL" dirty="0">
              <a:solidFill>
                <a:srgbClr val="FFC000"/>
              </a:solidFill>
              <a:latin typeface="Impact" pitchFamily="34" charset="0"/>
            </a:endParaRPr>
          </a:p>
        </p:txBody>
      </p:sp>
      <p:pic>
        <p:nvPicPr>
          <p:cNvPr id="4" name="Symbol zastępczy zawartości 3" descr="IMG_4951 [800x600]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292080" y="2060848"/>
            <a:ext cx="3254892" cy="43398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Symbol zastępczy zawartości 4"/>
          <p:cNvSpPr txBox="1">
            <a:spLocks/>
          </p:cNvSpPr>
          <p:nvPr/>
        </p:nvSpPr>
        <p:spPr>
          <a:xfrm>
            <a:off x="428596" y="3357562"/>
            <a:ext cx="4680520" cy="1584175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pl-PL" sz="3200" b="0" i="0" u="sng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Rekordy</a:t>
            </a:r>
            <a:r>
              <a:rPr kumimoji="0" lang="pl-PL" sz="3200" b="0" i="0" u="sng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życiowe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pl-PL" sz="3200" dirty="0" smtClean="0">
                <a:solidFill>
                  <a:schemeClr val="bg1"/>
                </a:solidFill>
              </a:rPr>
              <a:t>60m – 9,78s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pl-PL" sz="3200" dirty="0" smtClean="0">
                <a:solidFill>
                  <a:schemeClr val="bg1"/>
                </a:solidFill>
              </a:rPr>
              <a:t>W dal – 3,98m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pl-PL" sz="3200" baseline="0" dirty="0" smtClean="0">
                <a:solidFill>
                  <a:schemeClr val="bg1"/>
                </a:solidFill>
              </a:rPr>
              <a:t>W dal (strefa) – 4,34m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6" grpId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357422" y="714356"/>
            <a:ext cx="5043494" cy="796908"/>
          </a:xfrm>
        </p:spPr>
        <p:txBody>
          <a:bodyPr/>
          <a:lstStyle/>
          <a:p>
            <a:r>
              <a:rPr lang="pl-PL" dirty="0" smtClean="0">
                <a:solidFill>
                  <a:srgbClr val="FFC000"/>
                </a:solidFill>
                <a:latin typeface="Impact" pitchFamily="34" charset="0"/>
              </a:rPr>
              <a:t>Oliwia Pysz</a:t>
            </a:r>
            <a:endParaRPr lang="pl-PL" dirty="0">
              <a:solidFill>
                <a:srgbClr val="FFC000"/>
              </a:solidFill>
              <a:latin typeface="Impact" pitchFamily="34" charset="0"/>
            </a:endParaRPr>
          </a:p>
        </p:txBody>
      </p:sp>
      <p:pic>
        <p:nvPicPr>
          <p:cNvPr id="4" name="Symbol zastępczy zawartości 3" descr="IMG_4951 [800x600]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28728" y="2071678"/>
            <a:ext cx="3254892" cy="43398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Symbol zastępczy zawartości 3" descr="IMG_4951 [800x600]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55304" y="2071678"/>
            <a:ext cx="2888415" cy="43398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357422" y="714356"/>
            <a:ext cx="5043494" cy="796908"/>
          </a:xfrm>
        </p:spPr>
        <p:txBody>
          <a:bodyPr/>
          <a:lstStyle/>
          <a:p>
            <a:r>
              <a:rPr lang="pl-PL" dirty="0" smtClean="0">
                <a:solidFill>
                  <a:srgbClr val="FFC000"/>
                </a:solidFill>
                <a:latin typeface="Impact" pitchFamily="34" charset="0"/>
              </a:rPr>
              <a:t>Dorota </a:t>
            </a:r>
            <a:r>
              <a:rPr lang="pl-PL" dirty="0" err="1" smtClean="0">
                <a:solidFill>
                  <a:srgbClr val="FFC000"/>
                </a:solidFill>
                <a:latin typeface="Impact" pitchFamily="34" charset="0"/>
              </a:rPr>
              <a:t>Doroszko</a:t>
            </a:r>
            <a:endParaRPr lang="pl-PL" dirty="0">
              <a:solidFill>
                <a:srgbClr val="FFC000"/>
              </a:solidFill>
              <a:latin typeface="Impact" pitchFamily="34" charset="0"/>
            </a:endParaRPr>
          </a:p>
        </p:txBody>
      </p:sp>
      <p:pic>
        <p:nvPicPr>
          <p:cNvPr id="4" name="Symbol zastępczy zawartości 3" descr="IMG_4951 [800x600]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292080" y="2060848"/>
            <a:ext cx="3254892" cy="43398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Symbol zastępczy zawartości 4"/>
          <p:cNvSpPr txBox="1">
            <a:spLocks/>
          </p:cNvSpPr>
          <p:nvPr/>
        </p:nvSpPr>
        <p:spPr>
          <a:xfrm>
            <a:off x="467544" y="3140968"/>
            <a:ext cx="4680520" cy="2087662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pl-PL" sz="3200" b="0" i="0" u="sng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Rekordy</a:t>
            </a:r>
            <a:r>
              <a:rPr kumimoji="0" lang="pl-PL" sz="3200" b="0" i="0" u="sng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życiowe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pl-PL" sz="3200" dirty="0" smtClean="0">
                <a:solidFill>
                  <a:schemeClr val="bg1"/>
                </a:solidFill>
              </a:rPr>
              <a:t>60m – 9,83s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pl-PL" sz="3200" dirty="0" smtClean="0">
                <a:solidFill>
                  <a:schemeClr val="bg1"/>
                </a:solidFill>
              </a:rPr>
              <a:t>W dal – 4,03m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pl-PL" sz="3200" baseline="0" dirty="0" smtClean="0">
                <a:solidFill>
                  <a:schemeClr val="bg1"/>
                </a:solidFill>
              </a:rPr>
              <a:t>W dal (strefa)</a:t>
            </a:r>
            <a:r>
              <a:rPr lang="pl-PL" sz="3200" dirty="0" smtClean="0">
                <a:solidFill>
                  <a:schemeClr val="bg1"/>
                </a:solidFill>
              </a:rPr>
              <a:t> – 4,17m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pl-PL" sz="3200" baseline="0" dirty="0" smtClean="0">
                <a:solidFill>
                  <a:schemeClr val="bg1"/>
                </a:solidFill>
              </a:rPr>
              <a:t>Wzwyż – 1,25cm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6" grpId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357422" y="714356"/>
            <a:ext cx="5043494" cy="796908"/>
          </a:xfrm>
        </p:spPr>
        <p:txBody>
          <a:bodyPr/>
          <a:lstStyle/>
          <a:p>
            <a:r>
              <a:rPr lang="pl-PL" dirty="0" smtClean="0">
                <a:solidFill>
                  <a:srgbClr val="FFC000"/>
                </a:solidFill>
                <a:latin typeface="Impact" pitchFamily="34" charset="0"/>
              </a:rPr>
              <a:t>Dorota </a:t>
            </a:r>
            <a:r>
              <a:rPr lang="pl-PL" dirty="0" err="1" smtClean="0">
                <a:solidFill>
                  <a:srgbClr val="FFC000"/>
                </a:solidFill>
                <a:latin typeface="Impact" pitchFamily="34" charset="0"/>
              </a:rPr>
              <a:t>Doroszko</a:t>
            </a:r>
            <a:endParaRPr lang="pl-PL" dirty="0">
              <a:solidFill>
                <a:srgbClr val="FFC000"/>
              </a:solidFill>
              <a:latin typeface="Impact" pitchFamily="34" charset="0"/>
            </a:endParaRPr>
          </a:p>
        </p:txBody>
      </p:sp>
      <p:pic>
        <p:nvPicPr>
          <p:cNvPr id="4" name="Symbol zastępczy zawartości 3" descr="IMG_4951 [800x600]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28728" y="2071678"/>
            <a:ext cx="3254892" cy="43398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Symbol zastępczy zawartości 3" descr="IMG_4951 [800x600]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72066" y="2071678"/>
            <a:ext cx="3254892" cy="43398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357422" y="714356"/>
            <a:ext cx="5043494" cy="796908"/>
          </a:xfrm>
        </p:spPr>
        <p:txBody>
          <a:bodyPr/>
          <a:lstStyle/>
          <a:p>
            <a:r>
              <a:rPr lang="pl-PL" dirty="0" smtClean="0">
                <a:solidFill>
                  <a:srgbClr val="FFC000"/>
                </a:solidFill>
                <a:latin typeface="Impact" pitchFamily="34" charset="0"/>
              </a:rPr>
              <a:t>Sandra Flasz</a:t>
            </a:r>
            <a:endParaRPr lang="pl-PL" dirty="0">
              <a:solidFill>
                <a:srgbClr val="FFC000"/>
              </a:solidFill>
              <a:latin typeface="Impact" pitchFamily="34" charset="0"/>
            </a:endParaRPr>
          </a:p>
        </p:txBody>
      </p:sp>
      <p:pic>
        <p:nvPicPr>
          <p:cNvPr id="4" name="Symbol zastępczy zawartości 3" descr="IMG_4951 [800x600]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020325" y="2071678"/>
            <a:ext cx="5786476" cy="43398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285984" y="714356"/>
            <a:ext cx="5043494" cy="796908"/>
          </a:xfrm>
        </p:spPr>
        <p:txBody>
          <a:bodyPr/>
          <a:lstStyle/>
          <a:p>
            <a:r>
              <a:rPr lang="pl-PL" dirty="0" smtClean="0">
                <a:solidFill>
                  <a:srgbClr val="FFC000"/>
                </a:solidFill>
                <a:latin typeface="Impact" pitchFamily="34" charset="0"/>
              </a:rPr>
              <a:t>Sandra Flasz</a:t>
            </a:r>
            <a:endParaRPr lang="pl-PL" dirty="0">
              <a:solidFill>
                <a:srgbClr val="FFC000"/>
              </a:solidFill>
              <a:latin typeface="Impact" pitchFamily="34" charset="0"/>
            </a:endParaRPr>
          </a:p>
        </p:txBody>
      </p:sp>
      <p:sp>
        <p:nvSpPr>
          <p:cNvPr id="5" name="Symbol zastępczy zawartości 4"/>
          <p:cNvSpPr>
            <a:spLocks noGrp="1"/>
          </p:cNvSpPr>
          <p:nvPr>
            <p:ph idx="1"/>
          </p:nvPr>
        </p:nvSpPr>
        <p:spPr>
          <a:xfrm>
            <a:off x="428596" y="2071679"/>
            <a:ext cx="8229600" cy="2293425"/>
          </a:xfrm>
        </p:spPr>
        <p:txBody>
          <a:bodyPr>
            <a:normAutofit fontScale="92500" lnSpcReduction="20000"/>
          </a:bodyPr>
          <a:lstStyle/>
          <a:p>
            <a:pPr algn="ctr">
              <a:buNone/>
            </a:pPr>
            <a:r>
              <a:rPr lang="pl-PL" u="sng" dirty="0" smtClean="0">
                <a:solidFill>
                  <a:schemeClr val="bg1"/>
                </a:solidFill>
              </a:rPr>
              <a:t>Najważniejsze osiągnięcia sezonu 2014</a:t>
            </a:r>
          </a:p>
          <a:p>
            <a:pPr algn="ctr">
              <a:buNone/>
            </a:pPr>
            <a:endParaRPr lang="pl-PL" u="sng" dirty="0" smtClean="0">
              <a:solidFill>
                <a:schemeClr val="bg1"/>
              </a:solidFill>
            </a:endParaRPr>
          </a:p>
          <a:p>
            <a:pPr>
              <a:buNone/>
            </a:pPr>
            <a:r>
              <a:rPr lang="pl-PL" dirty="0" smtClean="0">
                <a:solidFill>
                  <a:schemeClr val="bg1"/>
                </a:solidFill>
              </a:rPr>
              <a:t>II miejsce na Międzynarodowym Mitingu  			Lekkoatletycznym </a:t>
            </a:r>
            <a:r>
              <a:rPr lang="pl-PL" dirty="0" err="1" smtClean="0">
                <a:solidFill>
                  <a:schemeClr val="bg1"/>
                </a:solidFill>
              </a:rPr>
              <a:t>BeskidianAtletic</a:t>
            </a:r>
            <a:r>
              <a:rPr lang="pl-PL" dirty="0" smtClean="0">
                <a:solidFill>
                  <a:schemeClr val="bg1"/>
                </a:solidFill>
              </a:rPr>
              <a:t> </a:t>
            </a:r>
            <a:br>
              <a:rPr lang="pl-PL" dirty="0" smtClean="0">
                <a:solidFill>
                  <a:schemeClr val="bg1"/>
                </a:solidFill>
              </a:rPr>
            </a:br>
            <a:r>
              <a:rPr lang="pl-PL" dirty="0" smtClean="0">
                <a:solidFill>
                  <a:schemeClr val="bg1"/>
                </a:solidFill>
              </a:rPr>
              <a:t>	w skoku w dal – Bielsko 21.06.2014</a:t>
            </a:r>
          </a:p>
        </p:txBody>
      </p:sp>
      <p:sp>
        <p:nvSpPr>
          <p:cNvPr id="7" name="Symbol zastępczy zawartości 4"/>
          <p:cNvSpPr txBox="1">
            <a:spLocks/>
          </p:cNvSpPr>
          <p:nvPr/>
        </p:nvSpPr>
        <p:spPr>
          <a:xfrm>
            <a:off x="2339752" y="4581128"/>
            <a:ext cx="4680520" cy="194421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pl-PL" sz="3200" b="0" i="0" u="sng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Rekordy</a:t>
            </a:r>
            <a:r>
              <a:rPr kumimoji="0" lang="pl-PL" sz="3200" b="0" i="0" u="sng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życiowe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pl-PL" sz="3200" dirty="0" smtClean="0">
                <a:solidFill>
                  <a:schemeClr val="bg1"/>
                </a:solidFill>
              </a:rPr>
              <a:t>60m – 9,22s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pl-PL" sz="3200" dirty="0" smtClean="0">
                <a:solidFill>
                  <a:schemeClr val="bg1"/>
                </a:solidFill>
              </a:rPr>
              <a:t>100m – 14,87s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pl-PL" sz="3200" dirty="0" smtClean="0">
                <a:solidFill>
                  <a:schemeClr val="bg1"/>
                </a:solidFill>
              </a:rPr>
              <a:t>W dal – 4,52m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357422" y="714356"/>
            <a:ext cx="5043494" cy="796908"/>
          </a:xfrm>
        </p:spPr>
        <p:txBody>
          <a:bodyPr/>
          <a:lstStyle/>
          <a:p>
            <a:r>
              <a:rPr lang="pl-PL" dirty="0" smtClean="0">
                <a:solidFill>
                  <a:srgbClr val="FFC000"/>
                </a:solidFill>
                <a:latin typeface="Impact" pitchFamily="34" charset="0"/>
              </a:rPr>
              <a:t>Sandra Flasz</a:t>
            </a:r>
            <a:endParaRPr lang="pl-PL" dirty="0">
              <a:solidFill>
                <a:srgbClr val="FFC000"/>
              </a:solidFill>
              <a:latin typeface="Impact" pitchFamily="34" charset="0"/>
            </a:endParaRPr>
          </a:p>
        </p:txBody>
      </p:sp>
      <p:pic>
        <p:nvPicPr>
          <p:cNvPr id="4" name="Symbol zastępczy zawartości 3" descr="IMG_4951 [800x600]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11966" y="2071678"/>
            <a:ext cx="2888415" cy="43398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Symbol zastępczy zawartości 3" descr="IMG_4951 [800x600]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72066" y="2071678"/>
            <a:ext cx="3254892" cy="43398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357422" y="714356"/>
            <a:ext cx="5043494" cy="796908"/>
          </a:xfrm>
        </p:spPr>
        <p:txBody>
          <a:bodyPr/>
          <a:lstStyle/>
          <a:p>
            <a:r>
              <a:rPr lang="pl-PL" dirty="0" smtClean="0">
                <a:solidFill>
                  <a:srgbClr val="FFC000"/>
                </a:solidFill>
                <a:latin typeface="Impact" pitchFamily="34" charset="0"/>
              </a:rPr>
              <a:t>Katarzyna Kos</a:t>
            </a:r>
            <a:endParaRPr lang="pl-PL" dirty="0">
              <a:solidFill>
                <a:srgbClr val="FFC000"/>
              </a:solidFill>
              <a:latin typeface="Impact" pitchFamily="34" charset="0"/>
            </a:endParaRPr>
          </a:p>
        </p:txBody>
      </p:sp>
      <p:pic>
        <p:nvPicPr>
          <p:cNvPr id="4" name="Symbol zastępczy zawartości 3" descr="IMG_4951 [800x600]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286116" y="2071678"/>
            <a:ext cx="3254893" cy="43398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285984" y="714356"/>
            <a:ext cx="5043494" cy="796908"/>
          </a:xfrm>
        </p:spPr>
        <p:txBody>
          <a:bodyPr/>
          <a:lstStyle/>
          <a:p>
            <a:r>
              <a:rPr lang="pl-PL" dirty="0" smtClean="0">
                <a:solidFill>
                  <a:srgbClr val="FFC000"/>
                </a:solidFill>
                <a:latin typeface="Impact" pitchFamily="34" charset="0"/>
              </a:rPr>
              <a:t>Katarzyna Kos</a:t>
            </a:r>
            <a:endParaRPr lang="pl-PL" dirty="0">
              <a:solidFill>
                <a:srgbClr val="FFC000"/>
              </a:solidFill>
              <a:latin typeface="Impact" pitchFamily="34" charset="0"/>
            </a:endParaRPr>
          </a:p>
        </p:txBody>
      </p:sp>
      <p:sp>
        <p:nvSpPr>
          <p:cNvPr id="5" name="Symbol zastępczy zawartości 4"/>
          <p:cNvSpPr>
            <a:spLocks noGrp="1"/>
          </p:cNvSpPr>
          <p:nvPr>
            <p:ph idx="1"/>
          </p:nvPr>
        </p:nvSpPr>
        <p:spPr>
          <a:xfrm>
            <a:off x="428596" y="2071679"/>
            <a:ext cx="8229600" cy="2293425"/>
          </a:xfrm>
        </p:spPr>
        <p:txBody>
          <a:bodyPr>
            <a:normAutofit fontScale="85000" lnSpcReduction="20000"/>
          </a:bodyPr>
          <a:lstStyle/>
          <a:p>
            <a:pPr algn="ctr">
              <a:buNone/>
            </a:pPr>
            <a:r>
              <a:rPr lang="pl-PL" u="sng" dirty="0" smtClean="0">
                <a:solidFill>
                  <a:schemeClr val="bg1"/>
                </a:solidFill>
              </a:rPr>
              <a:t>Najważniejsze osiągnięcia sezonu 2014</a:t>
            </a:r>
            <a:br>
              <a:rPr lang="pl-PL" u="sng" dirty="0" smtClean="0">
                <a:solidFill>
                  <a:schemeClr val="bg1"/>
                </a:solidFill>
              </a:rPr>
            </a:br>
            <a:endParaRPr lang="pl-PL" u="sng" dirty="0" smtClean="0">
              <a:solidFill>
                <a:schemeClr val="bg1"/>
              </a:solidFill>
            </a:endParaRPr>
          </a:p>
          <a:p>
            <a:pPr>
              <a:buNone/>
            </a:pPr>
            <a:r>
              <a:rPr lang="pl-PL" dirty="0" smtClean="0">
                <a:solidFill>
                  <a:schemeClr val="bg1"/>
                </a:solidFill>
              </a:rPr>
              <a:t>I miejsce w Mistrzostwach Małopolski Dzieci Starszych w skoku w dal – Kraków 20.09.2014r.</a:t>
            </a:r>
            <a:br>
              <a:rPr lang="pl-PL" dirty="0" smtClean="0">
                <a:solidFill>
                  <a:schemeClr val="bg1"/>
                </a:solidFill>
              </a:rPr>
            </a:br>
            <a:r>
              <a:rPr lang="pl-PL" dirty="0" smtClean="0">
                <a:solidFill>
                  <a:schemeClr val="bg1"/>
                </a:solidFill>
              </a:rPr>
              <a:t/>
            </a:r>
            <a:br>
              <a:rPr lang="pl-PL" dirty="0" smtClean="0">
                <a:solidFill>
                  <a:schemeClr val="bg1"/>
                </a:solidFill>
              </a:rPr>
            </a:br>
            <a:endParaRPr lang="pl-PL" dirty="0">
              <a:solidFill>
                <a:schemeClr val="bg1"/>
              </a:solidFill>
            </a:endParaRPr>
          </a:p>
        </p:txBody>
      </p:sp>
      <p:sp>
        <p:nvSpPr>
          <p:cNvPr id="6" name="Symbol zastępczy zawartości 4"/>
          <p:cNvSpPr txBox="1">
            <a:spLocks/>
          </p:cNvSpPr>
          <p:nvPr/>
        </p:nvSpPr>
        <p:spPr>
          <a:xfrm>
            <a:off x="2195736" y="3933056"/>
            <a:ext cx="4680520" cy="201622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pl-PL" sz="3200" b="0" i="0" u="sng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Rekordy</a:t>
            </a:r>
            <a:r>
              <a:rPr kumimoji="0" lang="pl-PL" sz="3200" b="0" i="0" u="sng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życiowe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pl-PL" sz="3200" dirty="0" smtClean="0">
                <a:solidFill>
                  <a:schemeClr val="bg1"/>
                </a:solidFill>
              </a:rPr>
              <a:t>60m – 9,65s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pl-PL" sz="3200" dirty="0" smtClean="0">
                <a:solidFill>
                  <a:schemeClr val="bg1"/>
                </a:solidFill>
              </a:rPr>
              <a:t>W dal – 4,26m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pl-PL" sz="3200" dirty="0" smtClean="0">
                <a:solidFill>
                  <a:schemeClr val="bg1"/>
                </a:solidFill>
              </a:rPr>
              <a:t>W dal (strefa) – 4,36m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285984" y="428604"/>
            <a:ext cx="6500858" cy="796908"/>
          </a:xfrm>
        </p:spPr>
        <p:txBody>
          <a:bodyPr>
            <a:normAutofit/>
          </a:bodyPr>
          <a:lstStyle/>
          <a:p>
            <a:r>
              <a:rPr lang="pl-PL" dirty="0" smtClean="0">
                <a:solidFill>
                  <a:srgbClr val="FFC000"/>
                </a:solidFill>
                <a:latin typeface="Impact" pitchFamily="34" charset="0"/>
              </a:rPr>
              <a:t>Klasy Sportowe</a:t>
            </a:r>
            <a:endParaRPr lang="pl-PL" dirty="0">
              <a:solidFill>
                <a:srgbClr val="FFC000"/>
              </a:solidFill>
              <a:latin typeface="Impact" pitchFamily="34" charset="0"/>
            </a:endParaRPr>
          </a:p>
        </p:txBody>
      </p:sp>
      <p:sp>
        <p:nvSpPr>
          <p:cNvPr id="5" name="Symbol zastępczy zawartości 4"/>
          <p:cNvSpPr>
            <a:spLocks noGrp="1"/>
          </p:cNvSpPr>
          <p:nvPr>
            <p:ph idx="1"/>
          </p:nvPr>
        </p:nvSpPr>
        <p:spPr>
          <a:xfrm>
            <a:off x="428596" y="2071678"/>
            <a:ext cx="8229600" cy="1214446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pl-PL" dirty="0" smtClean="0">
                <a:solidFill>
                  <a:schemeClr val="bg1"/>
                </a:solidFill>
              </a:rPr>
              <a:t>Klub w roku 2014 uzyskał łącznie 8 norm klasyfikacyjnych PZLA (klasy sportowe)</a:t>
            </a: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>
              <a:solidFill>
                <a:schemeClr val="bg1"/>
              </a:solidFill>
            </a:endParaRPr>
          </a:p>
        </p:txBody>
      </p:sp>
      <p:sp>
        <p:nvSpPr>
          <p:cNvPr id="7" name="Symbol zastępczy zawartości 4"/>
          <p:cNvSpPr txBox="1">
            <a:spLocks/>
          </p:cNvSpPr>
          <p:nvPr/>
        </p:nvSpPr>
        <p:spPr>
          <a:xfrm>
            <a:off x="571472" y="3500438"/>
            <a:ext cx="8229600" cy="28575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pl-PL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Symbol zastępczy zawartości 4"/>
          <p:cNvSpPr txBox="1">
            <a:spLocks/>
          </p:cNvSpPr>
          <p:nvPr/>
        </p:nvSpPr>
        <p:spPr>
          <a:xfrm>
            <a:off x="395536" y="3717032"/>
            <a:ext cx="8229600" cy="20876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pl-PL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 osoby 	– 	I klasa sportowa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pl-PL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3 osoby	– 	III klasa sportowa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pl-PL" sz="3200" dirty="0" smtClean="0">
                <a:solidFill>
                  <a:schemeClr val="bg1"/>
                </a:solidFill>
              </a:rPr>
              <a:t>3</a:t>
            </a:r>
            <a:r>
              <a:rPr kumimoji="0" lang="pl-PL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osoby	–	V klasa sportowa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pl-PL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build="p"/>
      <p:bldP spid="8" grpId="0" build="allAtOnce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357422" y="714356"/>
            <a:ext cx="5043494" cy="796908"/>
          </a:xfrm>
        </p:spPr>
        <p:txBody>
          <a:bodyPr/>
          <a:lstStyle/>
          <a:p>
            <a:r>
              <a:rPr lang="pl-PL" dirty="0" smtClean="0">
                <a:solidFill>
                  <a:srgbClr val="FFC000"/>
                </a:solidFill>
                <a:latin typeface="Impact" pitchFamily="34" charset="0"/>
              </a:rPr>
              <a:t>Katarzyna Kos</a:t>
            </a:r>
            <a:endParaRPr lang="pl-PL" dirty="0">
              <a:solidFill>
                <a:srgbClr val="FFC000"/>
              </a:solidFill>
              <a:latin typeface="Impact" pitchFamily="34" charset="0"/>
            </a:endParaRPr>
          </a:p>
        </p:txBody>
      </p:sp>
      <p:pic>
        <p:nvPicPr>
          <p:cNvPr id="4" name="Symbol zastępczy zawartości 3" descr="IMG_4951 [800x600]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11966" y="2071678"/>
            <a:ext cx="2888415" cy="43398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Symbol zastępczy zawartości 3" descr="IMG_4951 [800x600]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72066" y="2071678"/>
            <a:ext cx="3254892" cy="43398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285984" y="428604"/>
            <a:ext cx="6500858" cy="796908"/>
          </a:xfrm>
        </p:spPr>
        <p:txBody>
          <a:bodyPr>
            <a:normAutofit fontScale="90000"/>
          </a:bodyPr>
          <a:lstStyle/>
          <a:p>
            <a:r>
              <a:rPr lang="pl-PL" dirty="0" smtClean="0">
                <a:solidFill>
                  <a:srgbClr val="FFC000"/>
                </a:solidFill>
                <a:latin typeface="Impact" pitchFamily="34" charset="0"/>
              </a:rPr>
              <a:t>Najlepsi Młodzicy 2014</a:t>
            </a:r>
            <a:br>
              <a:rPr lang="pl-PL" dirty="0" smtClean="0">
                <a:solidFill>
                  <a:srgbClr val="FFC000"/>
                </a:solidFill>
                <a:latin typeface="Impact" pitchFamily="34" charset="0"/>
              </a:rPr>
            </a:br>
            <a:r>
              <a:rPr lang="pl-PL" dirty="0" smtClean="0">
                <a:solidFill>
                  <a:srgbClr val="FFC000"/>
                </a:solidFill>
                <a:latin typeface="Impact" pitchFamily="34" charset="0"/>
              </a:rPr>
              <a:t>MKS Tempo Kęty</a:t>
            </a:r>
            <a:endParaRPr lang="pl-PL" dirty="0">
              <a:solidFill>
                <a:srgbClr val="FFC000"/>
              </a:solidFill>
              <a:latin typeface="Impact" pitchFamily="34" charset="0"/>
            </a:endParaRPr>
          </a:p>
        </p:txBody>
      </p:sp>
      <p:sp>
        <p:nvSpPr>
          <p:cNvPr id="5" name="Symbol zastępczy zawartości 4"/>
          <p:cNvSpPr>
            <a:spLocks noGrp="1"/>
          </p:cNvSpPr>
          <p:nvPr>
            <p:ph idx="1"/>
          </p:nvPr>
        </p:nvSpPr>
        <p:spPr>
          <a:xfrm>
            <a:off x="3929058" y="2214554"/>
            <a:ext cx="4714908" cy="392909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pl-PL" dirty="0" smtClean="0">
                <a:solidFill>
                  <a:schemeClr val="bg1"/>
                </a:solidFill>
              </a:rPr>
              <a:t>Łukasz Olma </a:t>
            </a:r>
          </a:p>
          <a:p>
            <a:pPr>
              <a:buNone/>
            </a:pPr>
            <a:r>
              <a:rPr lang="pl-PL" dirty="0" smtClean="0">
                <a:solidFill>
                  <a:schemeClr val="bg1"/>
                </a:solidFill>
              </a:rPr>
              <a:t>Szymon Pszczółka</a:t>
            </a:r>
          </a:p>
          <a:p>
            <a:pPr>
              <a:buNone/>
            </a:pPr>
            <a:r>
              <a:rPr lang="pl-PL" dirty="0" smtClean="0">
                <a:solidFill>
                  <a:schemeClr val="bg1"/>
                </a:solidFill>
              </a:rPr>
              <a:t>Paulina </a:t>
            </a:r>
            <a:r>
              <a:rPr lang="pl-PL" dirty="0" err="1" smtClean="0">
                <a:solidFill>
                  <a:schemeClr val="bg1"/>
                </a:solidFill>
              </a:rPr>
              <a:t>Willmann</a:t>
            </a: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r>
              <a:rPr lang="pl-PL" dirty="0" smtClean="0">
                <a:solidFill>
                  <a:schemeClr val="bg1"/>
                </a:solidFill>
              </a:rPr>
              <a:t>Sonia </a:t>
            </a:r>
            <a:r>
              <a:rPr lang="pl-PL" dirty="0" err="1" smtClean="0">
                <a:solidFill>
                  <a:schemeClr val="bg1"/>
                </a:solidFill>
              </a:rPr>
              <a:t>Fałowska</a:t>
            </a:r>
            <a:endParaRPr lang="pl-PL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357422" y="714356"/>
            <a:ext cx="5043494" cy="796908"/>
          </a:xfrm>
        </p:spPr>
        <p:txBody>
          <a:bodyPr/>
          <a:lstStyle/>
          <a:p>
            <a:r>
              <a:rPr lang="pl-PL" dirty="0" smtClean="0">
                <a:solidFill>
                  <a:srgbClr val="FFC000"/>
                </a:solidFill>
                <a:latin typeface="Impact" pitchFamily="34" charset="0"/>
              </a:rPr>
              <a:t>Sonia </a:t>
            </a:r>
            <a:r>
              <a:rPr lang="pl-PL" dirty="0" err="1" smtClean="0">
                <a:solidFill>
                  <a:srgbClr val="FFC000"/>
                </a:solidFill>
                <a:latin typeface="Impact" pitchFamily="34" charset="0"/>
              </a:rPr>
              <a:t>Fałowska</a:t>
            </a:r>
            <a:endParaRPr lang="pl-PL" dirty="0">
              <a:solidFill>
                <a:srgbClr val="FFC000"/>
              </a:solidFill>
              <a:latin typeface="Impact" pitchFamily="34" charset="0"/>
            </a:endParaRPr>
          </a:p>
        </p:txBody>
      </p:sp>
      <p:pic>
        <p:nvPicPr>
          <p:cNvPr id="4" name="Symbol zastępczy zawartości 3" descr="IMG_4951 [800x600]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292080" y="2060848"/>
            <a:ext cx="3254892" cy="43398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Symbol zastępczy zawartości 4"/>
          <p:cNvSpPr txBox="1">
            <a:spLocks/>
          </p:cNvSpPr>
          <p:nvPr/>
        </p:nvSpPr>
        <p:spPr>
          <a:xfrm>
            <a:off x="428596" y="3357562"/>
            <a:ext cx="4680520" cy="158417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pl-PL" sz="3200" b="0" i="0" u="sng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Rekordy</a:t>
            </a:r>
            <a:r>
              <a:rPr kumimoji="0" lang="pl-PL" sz="3200" b="0" i="0" u="sng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życiowe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pl-PL" sz="3200" dirty="0" smtClean="0">
                <a:solidFill>
                  <a:schemeClr val="bg1"/>
                </a:solidFill>
              </a:rPr>
              <a:t>600m – 2,01,24s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pl-PL" sz="3200" dirty="0" smtClean="0">
                <a:solidFill>
                  <a:schemeClr val="bg1"/>
                </a:solidFill>
              </a:rPr>
              <a:t>10</a:t>
            </a:r>
            <a:r>
              <a:rPr lang="pl-PL" sz="3200" baseline="0" dirty="0" smtClean="0">
                <a:solidFill>
                  <a:schemeClr val="bg1"/>
                </a:solidFill>
              </a:rPr>
              <a:t>00m</a:t>
            </a:r>
            <a:r>
              <a:rPr lang="pl-PL" sz="3200" dirty="0" smtClean="0">
                <a:solidFill>
                  <a:schemeClr val="bg1"/>
                </a:solidFill>
              </a:rPr>
              <a:t> – 4,04,40s</a:t>
            </a:r>
            <a:endParaRPr lang="pl-PL" sz="3200" baseline="0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6" grpId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357422" y="714356"/>
            <a:ext cx="5043494" cy="796908"/>
          </a:xfrm>
        </p:spPr>
        <p:txBody>
          <a:bodyPr/>
          <a:lstStyle/>
          <a:p>
            <a:r>
              <a:rPr lang="pl-PL" dirty="0" smtClean="0">
                <a:solidFill>
                  <a:srgbClr val="FFC000"/>
                </a:solidFill>
                <a:latin typeface="Impact" pitchFamily="34" charset="0"/>
              </a:rPr>
              <a:t>Sonia </a:t>
            </a:r>
            <a:r>
              <a:rPr lang="pl-PL" dirty="0" err="1" smtClean="0">
                <a:solidFill>
                  <a:srgbClr val="FFC000"/>
                </a:solidFill>
                <a:latin typeface="Impact" pitchFamily="34" charset="0"/>
              </a:rPr>
              <a:t>Fałowska</a:t>
            </a:r>
            <a:endParaRPr lang="pl-PL" dirty="0">
              <a:solidFill>
                <a:srgbClr val="FFC000"/>
              </a:solidFill>
              <a:latin typeface="Impact" pitchFamily="34" charset="0"/>
            </a:endParaRPr>
          </a:p>
        </p:txBody>
      </p:sp>
      <p:pic>
        <p:nvPicPr>
          <p:cNvPr id="4" name="Symbol zastępczy zawartości 3" descr="IMG_4951 [800x600]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28728" y="2071678"/>
            <a:ext cx="3254892" cy="43398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Symbol zastępczy zawartości 3" descr="IMG_4951 [800x600]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72066" y="2071678"/>
            <a:ext cx="3254892" cy="43398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357422" y="714356"/>
            <a:ext cx="5043494" cy="796908"/>
          </a:xfrm>
        </p:spPr>
        <p:txBody>
          <a:bodyPr/>
          <a:lstStyle/>
          <a:p>
            <a:r>
              <a:rPr lang="pl-PL" dirty="0" smtClean="0">
                <a:solidFill>
                  <a:srgbClr val="FFC000"/>
                </a:solidFill>
                <a:latin typeface="Impact" pitchFamily="34" charset="0"/>
              </a:rPr>
              <a:t>Paulina </a:t>
            </a:r>
            <a:r>
              <a:rPr lang="pl-PL" dirty="0" err="1" smtClean="0">
                <a:solidFill>
                  <a:srgbClr val="FFC000"/>
                </a:solidFill>
                <a:latin typeface="Impact" pitchFamily="34" charset="0"/>
              </a:rPr>
              <a:t>Willmann</a:t>
            </a:r>
            <a:endParaRPr lang="pl-PL" dirty="0">
              <a:solidFill>
                <a:srgbClr val="FFC000"/>
              </a:solidFill>
              <a:latin typeface="Impact" pitchFamily="34" charset="0"/>
            </a:endParaRPr>
          </a:p>
        </p:txBody>
      </p:sp>
      <p:pic>
        <p:nvPicPr>
          <p:cNvPr id="4" name="Symbol zastępczy zawartości 3" descr="IMG_4951 [800x600]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292080" y="2060848"/>
            <a:ext cx="3254892" cy="43398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Symbol zastępczy zawartości 4"/>
          <p:cNvSpPr txBox="1">
            <a:spLocks/>
          </p:cNvSpPr>
          <p:nvPr/>
        </p:nvSpPr>
        <p:spPr>
          <a:xfrm>
            <a:off x="395536" y="4365104"/>
            <a:ext cx="4680520" cy="158417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pl-PL" sz="3200" b="0" i="0" u="sng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Rekordy</a:t>
            </a:r>
            <a:r>
              <a:rPr kumimoji="0" lang="pl-PL" sz="3200" b="0" i="0" u="sng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życiowe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pl-PL" sz="3200" dirty="0" smtClean="0">
                <a:solidFill>
                  <a:schemeClr val="bg1"/>
                </a:solidFill>
              </a:rPr>
              <a:t>300m – 46,52s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pl-PL" sz="3200" dirty="0" smtClean="0">
                <a:solidFill>
                  <a:schemeClr val="bg1"/>
                </a:solidFill>
              </a:rPr>
              <a:t>600m – 1,54,21s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pl-PL" sz="3200" baseline="0" dirty="0" smtClean="0">
              <a:solidFill>
                <a:schemeClr val="bg1"/>
              </a:solidFill>
            </a:endParaRPr>
          </a:p>
        </p:txBody>
      </p:sp>
      <p:sp>
        <p:nvSpPr>
          <p:cNvPr id="5" name="pole tekstowe 4"/>
          <p:cNvSpPr txBox="1"/>
          <p:nvPr/>
        </p:nvSpPr>
        <p:spPr>
          <a:xfrm>
            <a:off x="251520" y="2996952"/>
            <a:ext cx="49685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dirty="0" smtClean="0">
                <a:solidFill>
                  <a:schemeClr val="bg1"/>
                </a:solidFill>
              </a:rPr>
              <a:t>Klasa sportowa PZLA – V – 300m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6" grpId="1"/>
      <p:bldP spid="5" grpId="0"/>
      <p:bldP spid="5" grpId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357422" y="714356"/>
            <a:ext cx="5043494" cy="796908"/>
          </a:xfrm>
        </p:spPr>
        <p:txBody>
          <a:bodyPr/>
          <a:lstStyle/>
          <a:p>
            <a:r>
              <a:rPr lang="pl-PL" dirty="0" smtClean="0">
                <a:solidFill>
                  <a:srgbClr val="FFC000"/>
                </a:solidFill>
                <a:latin typeface="Impact" pitchFamily="34" charset="0"/>
              </a:rPr>
              <a:t>Paulina </a:t>
            </a:r>
            <a:r>
              <a:rPr lang="pl-PL" dirty="0" err="1" smtClean="0">
                <a:solidFill>
                  <a:srgbClr val="FFC000"/>
                </a:solidFill>
                <a:latin typeface="Impact" pitchFamily="34" charset="0"/>
              </a:rPr>
              <a:t>Willmann</a:t>
            </a:r>
            <a:endParaRPr lang="pl-PL" dirty="0">
              <a:solidFill>
                <a:srgbClr val="FFC000"/>
              </a:solidFill>
              <a:latin typeface="Impact" pitchFamily="34" charset="0"/>
            </a:endParaRPr>
          </a:p>
        </p:txBody>
      </p:sp>
      <p:pic>
        <p:nvPicPr>
          <p:cNvPr id="4" name="Symbol zastępczy zawartości 3" descr="IMG_4951 [800x600]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28729" y="2071678"/>
            <a:ext cx="3254892" cy="43398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Symbol zastępczy zawartości 3" descr="IMG_4951 [800x600]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72066" y="2071678"/>
            <a:ext cx="3254893" cy="43398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357422" y="714356"/>
            <a:ext cx="5043494" cy="796908"/>
          </a:xfrm>
        </p:spPr>
        <p:txBody>
          <a:bodyPr/>
          <a:lstStyle/>
          <a:p>
            <a:r>
              <a:rPr lang="pl-PL" dirty="0" smtClean="0">
                <a:solidFill>
                  <a:srgbClr val="FFC000"/>
                </a:solidFill>
                <a:latin typeface="Impact" pitchFamily="34" charset="0"/>
              </a:rPr>
              <a:t>Szymon Pszczółka</a:t>
            </a:r>
            <a:endParaRPr lang="pl-PL" dirty="0">
              <a:solidFill>
                <a:srgbClr val="FFC000"/>
              </a:solidFill>
              <a:latin typeface="Impact" pitchFamily="34" charset="0"/>
            </a:endParaRPr>
          </a:p>
        </p:txBody>
      </p:sp>
      <p:pic>
        <p:nvPicPr>
          <p:cNvPr id="4" name="Symbol zastępczy zawartości 3" descr="IMG_4951 [800x600]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292080" y="2060848"/>
            <a:ext cx="3254892" cy="43398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Symbol zastępczy zawartości 4"/>
          <p:cNvSpPr txBox="1">
            <a:spLocks/>
          </p:cNvSpPr>
          <p:nvPr/>
        </p:nvSpPr>
        <p:spPr>
          <a:xfrm>
            <a:off x="428596" y="3357562"/>
            <a:ext cx="4680520" cy="1584175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pl-PL" sz="3200" b="0" i="0" u="sng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Rekordy</a:t>
            </a:r>
            <a:r>
              <a:rPr kumimoji="0" lang="pl-PL" sz="3200" b="0" i="0" u="sng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życiowe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pl-PL" sz="3200" dirty="0" smtClean="0">
                <a:solidFill>
                  <a:schemeClr val="bg1"/>
                </a:solidFill>
              </a:rPr>
              <a:t>100m – 13,64s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pl-PL" sz="3200" dirty="0" smtClean="0">
                <a:solidFill>
                  <a:schemeClr val="bg1"/>
                </a:solidFill>
              </a:rPr>
              <a:t>300m – 45,91s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pl-PL" sz="3200" dirty="0" smtClean="0">
                <a:solidFill>
                  <a:schemeClr val="bg1"/>
                </a:solidFill>
              </a:rPr>
              <a:t>W dal – 4,65m</a:t>
            </a:r>
            <a:endParaRPr lang="pl-PL" sz="3200" baseline="0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6" grpId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357422" y="714356"/>
            <a:ext cx="5043494" cy="796908"/>
          </a:xfrm>
        </p:spPr>
        <p:txBody>
          <a:bodyPr/>
          <a:lstStyle/>
          <a:p>
            <a:r>
              <a:rPr lang="pl-PL" dirty="0" smtClean="0">
                <a:solidFill>
                  <a:srgbClr val="FFC000"/>
                </a:solidFill>
                <a:latin typeface="Impact" pitchFamily="34" charset="0"/>
              </a:rPr>
              <a:t>Szymon Pszczółka</a:t>
            </a:r>
            <a:endParaRPr lang="pl-PL" dirty="0">
              <a:solidFill>
                <a:srgbClr val="FFC000"/>
              </a:solidFill>
              <a:latin typeface="Impact" pitchFamily="34" charset="0"/>
            </a:endParaRPr>
          </a:p>
        </p:txBody>
      </p:sp>
      <p:pic>
        <p:nvPicPr>
          <p:cNvPr id="4" name="Symbol zastępczy zawartości 3" descr="IMG_4951 [800x600]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28728" y="2071678"/>
            <a:ext cx="3254892" cy="43398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Symbol zastępczy zawartości 3" descr="IMG_4951 [800x600]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55304" y="2071678"/>
            <a:ext cx="2888415" cy="43398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357422" y="714356"/>
            <a:ext cx="5043494" cy="796908"/>
          </a:xfrm>
        </p:spPr>
        <p:txBody>
          <a:bodyPr/>
          <a:lstStyle/>
          <a:p>
            <a:r>
              <a:rPr lang="pl-PL" dirty="0" smtClean="0">
                <a:solidFill>
                  <a:srgbClr val="FFC000"/>
                </a:solidFill>
                <a:latin typeface="Impact" pitchFamily="34" charset="0"/>
              </a:rPr>
              <a:t>Łukasz Olma</a:t>
            </a:r>
            <a:endParaRPr lang="pl-PL" dirty="0">
              <a:solidFill>
                <a:srgbClr val="FFC000"/>
              </a:solidFill>
              <a:latin typeface="Impact" pitchFamily="34" charset="0"/>
            </a:endParaRPr>
          </a:p>
        </p:txBody>
      </p:sp>
      <p:pic>
        <p:nvPicPr>
          <p:cNvPr id="4" name="Symbol zastępczy zawartości 3" descr="IMG_4951 [800x600]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292080" y="2060848"/>
            <a:ext cx="3254892" cy="43398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Symbol zastępczy zawartości 4"/>
          <p:cNvSpPr txBox="1">
            <a:spLocks/>
          </p:cNvSpPr>
          <p:nvPr/>
        </p:nvSpPr>
        <p:spPr>
          <a:xfrm>
            <a:off x="467544" y="4509120"/>
            <a:ext cx="4680520" cy="158417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pl-PL" sz="3200" b="0" i="0" u="sng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Rekordy</a:t>
            </a:r>
            <a:r>
              <a:rPr kumimoji="0" lang="pl-PL" sz="3200" b="0" i="0" u="sng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życiowe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pl-PL" sz="3200" dirty="0" smtClean="0">
                <a:solidFill>
                  <a:schemeClr val="bg1"/>
                </a:solidFill>
              </a:rPr>
              <a:t>100m – 13,17s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pl-PL" sz="3200" dirty="0" smtClean="0">
                <a:solidFill>
                  <a:schemeClr val="bg1"/>
                </a:solidFill>
              </a:rPr>
              <a:t>3</a:t>
            </a:r>
            <a:r>
              <a:rPr lang="pl-PL" sz="3200" baseline="0" dirty="0" smtClean="0">
                <a:solidFill>
                  <a:schemeClr val="bg1"/>
                </a:solidFill>
              </a:rPr>
              <a:t>00m</a:t>
            </a:r>
            <a:r>
              <a:rPr lang="pl-PL" sz="3200" dirty="0" smtClean="0">
                <a:solidFill>
                  <a:schemeClr val="bg1"/>
                </a:solidFill>
              </a:rPr>
              <a:t> – 42,02s</a:t>
            </a:r>
            <a:endParaRPr lang="pl-PL" sz="3200" baseline="0" dirty="0" smtClean="0">
              <a:solidFill>
                <a:schemeClr val="bg1"/>
              </a:solidFill>
            </a:endParaRPr>
          </a:p>
        </p:txBody>
      </p:sp>
      <p:sp>
        <p:nvSpPr>
          <p:cNvPr id="5" name="pole tekstowe 4"/>
          <p:cNvSpPr txBox="1"/>
          <p:nvPr/>
        </p:nvSpPr>
        <p:spPr>
          <a:xfrm>
            <a:off x="251520" y="2996952"/>
            <a:ext cx="49685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dirty="0" smtClean="0">
                <a:solidFill>
                  <a:schemeClr val="bg1"/>
                </a:solidFill>
              </a:rPr>
              <a:t>Klasa sportowa PZLA – V – 300m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6" grpId="1"/>
      <p:bldP spid="5" grpId="0"/>
      <p:bldP spid="5" grpId="1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357422" y="714356"/>
            <a:ext cx="5043494" cy="796908"/>
          </a:xfrm>
        </p:spPr>
        <p:txBody>
          <a:bodyPr/>
          <a:lstStyle/>
          <a:p>
            <a:r>
              <a:rPr lang="pl-PL" dirty="0" smtClean="0">
                <a:solidFill>
                  <a:srgbClr val="FFC000"/>
                </a:solidFill>
                <a:latin typeface="Impact" pitchFamily="34" charset="0"/>
              </a:rPr>
              <a:t>Łukasz Olma</a:t>
            </a:r>
            <a:endParaRPr lang="pl-PL" dirty="0">
              <a:solidFill>
                <a:srgbClr val="FFC000"/>
              </a:solidFill>
              <a:latin typeface="Impact" pitchFamily="34" charset="0"/>
            </a:endParaRPr>
          </a:p>
        </p:txBody>
      </p:sp>
      <p:pic>
        <p:nvPicPr>
          <p:cNvPr id="4" name="Symbol zastępczy zawartości 3" descr="IMG_4951 [800x600]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28728" y="2071678"/>
            <a:ext cx="3254892" cy="43398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Symbol zastępczy zawartości 3" descr="IMG_4951 [800x600]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72066" y="2071678"/>
            <a:ext cx="3254892" cy="43398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285984" y="428604"/>
            <a:ext cx="6500858" cy="796908"/>
          </a:xfrm>
        </p:spPr>
        <p:txBody>
          <a:bodyPr>
            <a:normAutofit/>
          </a:bodyPr>
          <a:lstStyle/>
          <a:p>
            <a:r>
              <a:rPr lang="pl-PL" dirty="0" smtClean="0">
                <a:solidFill>
                  <a:srgbClr val="FFC000"/>
                </a:solidFill>
                <a:latin typeface="Impact" pitchFamily="34" charset="0"/>
              </a:rPr>
              <a:t>Klasy Sportowe</a:t>
            </a:r>
            <a:endParaRPr lang="pl-PL" dirty="0">
              <a:solidFill>
                <a:srgbClr val="FFC000"/>
              </a:solidFill>
              <a:latin typeface="Impact" pitchFamily="34" charset="0"/>
            </a:endParaRPr>
          </a:p>
        </p:txBody>
      </p:sp>
      <p:sp>
        <p:nvSpPr>
          <p:cNvPr id="5" name="Symbol zastępczy zawartości 4"/>
          <p:cNvSpPr>
            <a:spLocks noGrp="1"/>
          </p:cNvSpPr>
          <p:nvPr>
            <p:ph idx="1"/>
          </p:nvPr>
        </p:nvSpPr>
        <p:spPr>
          <a:xfrm>
            <a:off x="428596" y="2357430"/>
            <a:ext cx="8229600" cy="1000132"/>
          </a:xfrm>
        </p:spPr>
        <p:txBody>
          <a:bodyPr>
            <a:normAutofit/>
          </a:bodyPr>
          <a:lstStyle/>
          <a:p>
            <a:pPr marL="571500" indent="-571500">
              <a:buAutoNum type="romanUcPeriod"/>
            </a:pPr>
            <a:r>
              <a:rPr lang="pl-PL" dirty="0" smtClean="0">
                <a:solidFill>
                  <a:schemeClr val="bg1"/>
                </a:solidFill>
              </a:rPr>
              <a:t>klasa sportowa:</a:t>
            </a:r>
          </a:p>
          <a:p>
            <a:pPr marL="571500" indent="-571500"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>
              <a:solidFill>
                <a:schemeClr val="bg1"/>
              </a:solidFill>
            </a:endParaRPr>
          </a:p>
        </p:txBody>
      </p:sp>
      <p:sp>
        <p:nvSpPr>
          <p:cNvPr id="6" name="Symbol zastępczy zawartości 4"/>
          <p:cNvSpPr txBox="1">
            <a:spLocks/>
          </p:cNvSpPr>
          <p:nvPr/>
        </p:nvSpPr>
        <p:spPr>
          <a:xfrm>
            <a:off x="428596" y="3500438"/>
            <a:ext cx="8229600" cy="25003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pl-PL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Justyna Konior – skok wzwyż – 175cm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pl-PL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Gabriela Zawadzka – trójskok – 12.37m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pl-PL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6" grpId="0" build="p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285984" y="428604"/>
            <a:ext cx="6500858" cy="796908"/>
          </a:xfrm>
        </p:spPr>
        <p:txBody>
          <a:bodyPr>
            <a:normAutofit fontScale="90000"/>
          </a:bodyPr>
          <a:lstStyle/>
          <a:p>
            <a:r>
              <a:rPr lang="pl-PL" dirty="0" smtClean="0">
                <a:solidFill>
                  <a:srgbClr val="FFC000"/>
                </a:solidFill>
                <a:latin typeface="Impact" pitchFamily="34" charset="0"/>
              </a:rPr>
              <a:t>Najlepsi Juniorzy Młodsi 2014</a:t>
            </a:r>
            <a:br>
              <a:rPr lang="pl-PL" dirty="0" smtClean="0">
                <a:solidFill>
                  <a:srgbClr val="FFC000"/>
                </a:solidFill>
                <a:latin typeface="Impact" pitchFamily="34" charset="0"/>
              </a:rPr>
            </a:br>
            <a:r>
              <a:rPr lang="pl-PL" dirty="0" smtClean="0">
                <a:solidFill>
                  <a:srgbClr val="FFC000"/>
                </a:solidFill>
                <a:latin typeface="Impact" pitchFamily="34" charset="0"/>
              </a:rPr>
              <a:t>MKS Tempo Kęty</a:t>
            </a:r>
            <a:endParaRPr lang="pl-PL" dirty="0">
              <a:solidFill>
                <a:srgbClr val="FFC000"/>
              </a:solidFill>
              <a:latin typeface="Impact" pitchFamily="34" charset="0"/>
            </a:endParaRPr>
          </a:p>
        </p:txBody>
      </p:sp>
      <p:sp>
        <p:nvSpPr>
          <p:cNvPr id="5" name="Symbol zastępczy zawartości 4"/>
          <p:cNvSpPr>
            <a:spLocks noGrp="1"/>
          </p:cNvSpPr>
          <p:nvPr>
            <p:ph idx="1"/>
          </p:nvPr>
        </p:nvSpPr>
        <p:spPr>
          <a:xfrm>
            <a:off x="3929058" y="2214554"/>
            <a:ext cx="4714908" cy="392909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pl-PL" dirty="0" smtClean="0">
                <a:solidFill>
                  <a:schemeClr val="bg1"/>
                </a:solidFill>
              </a:rPr>
              <a:t>Klaudia Blacha</a:t>
            </a:r>
          </a:p>
          <a:p>
            <a:pPr>
              <a:buNone/>
            </a:pPr>
            <a:r>
              <a:rPr lang="pl-PL" dirty="0" smtClean="0">
                <a:solidFill>
                  <a:schemeClr val="bg1"/>
                </a:solidFill>
              </a:rPr>
              <a:t>Michał </a:t>
            </a:r>
            <a:r>
              <a:rPr lang="pl-PL" dirty="0" err="1" smtClean="0">
                <a:solidFill>
                  <a:schemeClr val="bg1"/>
                </a:solidFill>
              </a:rPr>
              <a:t>Makoś</a:t>
            </a: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r>
              <a:rPr lang="pl-PL" dirty="0" smtClean="0">
                <a:solidFill>
                  <a:schemeClr val="bg1"/>
                </a:solidFill>
              </a:rPr>
              <a:t>Dariusz Korczyk</a:t>
            </a:r>
          </a:p>
          <a:p>
            <a:pPr>
              <a:buNone/>
            </a:pPr>
            <a:r>
              <a:rPr lang="pl-PL" dirty="0" smtClean="0">
                <a:solidFill>
                  <a:schemeClr val="bg1"/>
                </a:solidFill>
              </a:rPr>
              <a:t>Mateusz Godzisz</a:t>
            </a:r>
          </a:p>
          <a:p>
            <a:pPr>
              <a:buNone/>
            </a:pPr>
            <a:r>
              <a:rPr lang="pl-PL" dirty="0" smtClean="0">
                <a:solidFill>
                  <a:schemeClr val="bg1"/>
                </a:solidFill>
              </a:rPr>
              <a:t>Marcin </a:t>
            </a:r>
            <a:r>
              <a:rPr lang="pl-PL" dirty="0" err="1" smtClean="0">
                <a:solidFill>
                  <a:schemeClr val="bg1"/>
                </a:solidFill>
              </a:rPr>
              <a:t>Hałat</a:t>
            </a:r>
            <a:endParaRPr lang="pl-PL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357422" y="714356"/>
            <a:ext cx="5043494" cy="796908"/>
          </a:xfrm>
        </p:spPr>
        <p:txBody>
          <a:bodyPr/>
          <a:lstStyle/>
          <a:p>
            <a:r>
              <a:rPr lang="pl-PL" dirty="0" smtClean="0">
                <a:solidFill>
                  <a:srgbClr val="FFC000"/>
                </a:solidFill>
                <a:latin typeface="Impact" pitchFamily="34" charset="0"/>
              </a:rPr>
              <a:t>Marcin </a:t>
            </a:r>
            <a:r>
              <a:rPr lang="pl-PL" dirty="0" err="1" smtClean="0">
                <a:solidFill>
                  <a:srgbClr val="FFC000"/>
                </a:solidFill>
                <a:latin typeface="Impact" pitchFamily="34" charset="0"/>
              </a:rPr>
              <a:t>Hałat</a:t>
            </a:r>
            <a:endParaRPr lang="pl-PL" dirty="0">
              <a:solidFill>
                <a:srgbClr val="FFC000"/>
              </a:solidFill>
              <a:latin typeface="Impact" pitchFamily="34" charset="0"/>
            </a:endParaRPr>
          </a:p>
        </p:txBody>
      </p:sp>
      <p:pic>
        <p:nvPicPr>
          <p:cNvPr id="4" name="Symbol zastępczy zawartości 3" descr="IMG_4951 [800x600]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143240" y="2071678"/>
            <a:ext cx="3254894" cy="43398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285984" y="714356"/>
            <a:ext cx="5043494" cy="796908"/>
          </a:xfrm>
        </p:spPr>
        <p:txBody>
          <a:bodyPr/>
          <a:lstStyle/>
          <a:p>
            <a:r>
              <a:rPr lang="pl-PL" dirty="0" smtClean="0">
                <a:solidFill>
                  <a:srgbClr val="FFC000"/>
                </a:solidFill>
                <a:latin typeface="Impact" pitchFamily="34" charset="0"/>
              </a:rPr>
              <a:t>Marcin </a:t>
            </a:r>
            <a:r>
              <a:rPr lang="pl-PL" dirty="0" err="1" smtClean="0">
                <a:solidFill>
                  <a:srgbClr val="FFC000"/>
                </a:solidFill>
                <a:latin typeface="Impact" pitchFamily="34" charset="0"/>
              </a:rPr>
              <a:t>Hałat</a:t>
            </a:r>
            <a:endParaRPr lang="pl-PL" dirty="0">
              <a:solidFill>
                <a:srgbClr val="FFC000"/>
              </a:solidFill>
              <a:latin typeface="Impact" pitchFamily="34" charset="0"/>
            </a:endParaRPr>
          </a:p>
        </p:txBody>
      </p:sp>
      <p:sp>
        <p:nvSpPr>
          <p:cNvPr id="5" name="Symbol zastępczy zawartości 4"/>
          <p:cNvSpPr>
            <a:spLocks noGrp="1"/>
          </p:cNvSpPr>
          <p:nvPr>
            <p:ph idx="1"/>
          </p:nvPr>
        </p:nvSpPr>
        <p:spPr>
          <a:xfrm>
            <a:off x="428596" y="2071679"/>
            <a:ext cx="8229600" cy="2869489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pl-PL" u="sng" dirty="0" smtClean="0">
                <a:solidFill>
                  <a:schemeClr val="bg1"/>
                </a:solidFill>
              </a:rPr>
              <a:t>Najważniejsze osiągnięcia sezonu 2014</a:t>
            </a:r>
          </a:p>
          <a:p>
            <a:pPr>
              <a:buNone/>
            </a:pPr>
            <a:r>
              <a:rPr lang="pl-PL" dirty="0" smtClean="0">
                <a:solidFill>
                  <a:schemeClr val="bg1"/>
                </a:solidFill>
              </a:rPr>
              <a:t>III miejsce w Halowych Mistrzostwach Małopolski Juniorów Młodszych – pchnięcie kulą 5gk – Brzeszcze 18.01.2014</a:t>
            </a:r>
          </a:p>
        </p:txBody>
      </p:sp>
      <p:sp>
        <p:nvSpPr>
          <p:cNvPr id="6" name="Symbol zastępczy zawartości 4"/>
          <p:cNvSpPr txBox="1">
            <a:spLocks/>
          </p:cNvSpPr>
          <p:nvPr/>
        </p:nvSpPr>
        <p:spPr>
          <a:xfrm>
            <a:off x="2267744" y="4509120"/>
            <a:ext cx="5184576" cy="18002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pl-PL" sz="3200" b="0" i="0" u="sng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Rekordy</a:t>
            </a:r>
            <a:r>
              <a:rPr kumimoji="0" lang="pl-PL" sz="3200" b="0" i="0" u="sng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życiowe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pl-PL" sz="3200" dirty="0" smtClean="0">
                <a:solidFill>
                  <a:schemeClr val="bg1"/>
                </a:solidFill>
              </a:rPr>
              <a:t>Pchnięcie kulą 5kg – 11,16m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pl-PL" sz="3200" dirty="0" smtClean="0">
                <a:solidFill>
                  <a:schemeClr val="bg1"/>
                </a:solidFill>
              </a:rPr>
              <a:t>Rzut oszczepem 700g – 40,83m</a:t>
            </a:r>
            <a:endParaRPr lang="pl-PL" sz="3200" baseline="0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357422" y="714356"/>
            <a:ext cx="5043494" cy="796908"/>
          </a:xfrm>
        </p:spPr>
        <p:txBody>
          <a:bodyPr/>
          <a:lstStyle/>
          <a:p>
            <a:r>
              <a:rPr lang="pl-PL" dirty="0" smtClean="0">
                <a:solidFill>
                  <a:srgbClr val="FFC000"/>
                </a:solidFill>
                <a:latin typeface="Impact" pitchFamily="34" charset="0"/>
              </a:rPr>
              <a:t>Marcin </a:t>
            </a:r>
            <a:r>
              <a:rPr lang="pl-PL" dirty="0" err="1" smtClean="0">
                <a:solidFill>
                  <a:srgbClr val="FFC000"/>
                </a:solidFill>
                <a:latin typeface="Impact" pitchFamily="34" charset="0"/>
              </a:rPr>
              <a:t>Hałat</a:t>
            </a:r>
            <a:endParaRPr lang="pl-PL" dirty="0">
              <a:solidFill>
                <a:srgbClr val="FFC000"/>
              </a:solidFill>
              <a:latin typeface="Impact" pitchFamily="34" charset="0"/>
            </a:endParaRPr>
          </a:p>
        </p:txBody>
      </p:sp>
      <p:pic>
        <p:nvPicPr>
          <p:cNvPr id="4" name="Symbol zastępczy zawartości 3" descr="IMG_4951 [800x600]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835695" y="1988840"/>
            <a:ext cx="6593613" cy="43924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357422" y="714356"/>
            <a:ext cx="5043494" cy="796908"/>
          </a:xfrm>
        </p:spPr>
        <p:txBody>
          <a:bodyPr/>
          <a:lstStyle/>
          <a:p>
            <a:r>
              <a:rPr lang="pl-PL" dirty="0" smtClean="0">
                <a:solidFill>
                  <a:srgbClr val="FFC000"/>
                </a:solidFill>
                <a:latin typeface="Impact" pitchFamily="34" charset="0"/>
              </a:rPr>
              <a:t>Mateusz Godzisz</a:t>
            </a:r>
            <a:endParaRPr lang="pl-PL" dirty="0">
              <a:solidFill>
                <a:srgbClr val="FFC000"/>
              </a:solidFill>
              <a:latin typeface="Impact" pitchFamily="34" charset="0"/>
            </a:endParaRPr>
          </a:p>
        </p:txBody>
      </p:sp>
      <p:pic>
        <p:nvPicPr>
          <p:cNvPr id="4" name="Symbol zastępczy zawartości 3" descr="IMG_4951 [800x600]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214678" y="2071678"/>
            <a:ext cx="3254892" cy="43398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285984" y="714356"/>
            <a:ext cx="5043494" cy="796908"/>
          </a:xfrm>
        </p:spPr>
        <p:txBody>
          <a:bodyPr/>
          <a:lstStyle/>
          <a:p>
            <a:r>
              <a:rPr lang="pl-PL" dirty="0" smtClean="0">
                <a:solidFill>
                  <a:srgbClr val="FFC000"/>
                </a:solidFill>
                <a:latin typeface="Impact" pitchFamily="34" charset="0"/>
              </a:rPr>
              <a:t>Mateusz Godzisz</a:t>
            </a:r>
            <a:endParaRPr lang="pl-PL" dirty="0">
              <a:solidFill>
                <a:srgbClr val="FFC000"/>
              </a:solidFill>
              <a:latin typeface="Impact" pitchFamily="34" charset="0"/>
            </a:endParaRPr>
          </a:p>
        </p:txBody>
      </p:sp>
      <p:sp>
        <p:nvSpPr>
          <p:cNvPr id="5" name="Symbol zastępczy zawartości 4"/>
          <p:cNvSpPr>
            <a:spLocks noGrp="1"/>
          </p:cNvSpPr>
          <p:nvPr>
            <p:ph idx="1"/>
          </p:nvPr>
        </p:nvSpPr>
        <p:spPr>
          <a:xfrm>
            <a:off x="428596" y="2071679"/>
            <a:ext cx="8229600" cy="2869489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pl-PL" u="sng" dirty="0" smtClean="0">
                <a:solidFill>
                  <a:schemeClr val="bg1"/>
                </a:solidFill>
              </a:rPr>
              <a:t>Najważniejsze osiągnięcia sezonu 2014</a:t>
            </a:r>
          </a:p>
          <a:p>
            <a:pPr>
              <a:buNone/>
            </a:pPr>
            <a:r>
              <a:rPr lang="pl-PL" dirty="0" smtClean="0">
                <a:solidFill>
                  <a:schemeClr val="bg1"/>
                </a:solidFill>
              </a:rPr>
              <a:t>III miejsce w Mistrzostwach Małopolski Juniorów Młodszych – rzut oszczepem 700g – Kraków </a:t>
            </a:r>
            <a:br>
              <a:rPr lang="pl-PL" dirty="0" smtClean="0">
                <a:solidFill>
                  <a:schemeClr val="bg1"/>
                </a:solidFill>
              </a:rPr>
            </a:br>
            <a:r>
              <a:rPr lang="pl-PL" dirty="0" smtClean="0">
                <a:solidFill>
                  <a:schemeClr val="bg1"/>
                </a:solidFill>
              </a:rPr>
              <a:t>17 maj 2014</a:t>
            </a:r>
          </a:p>
          <a:p>
            <a:pPr algn="ctr">
              <a:buNone/>
            </a:pPr>
            <a:endParaRPr lang="pl-PL" dirty="0">
              <a:solidFill>
                <a:schemeClr val="bg1"/>
              </a:solidFill>
            </a:endParaRPr>
          </a:p>
        </p:txBody>
      </p:sp>
      <p:sp>
        <p:nvSpPr>
          <p:cNvPr id="6" name="Symbol zastępczy zawartości 4"/>
          <p:cNvSpPr txBox="1">
            <a:spLocks/>
          </p:cNvSpPr>
          <p:nvPr/>
        </p:nvSpPr>
        <p:spPr>
          <a:xfrm>
            <a:off x="2285984" y="5000636"/>
            <a:ext cx="4680520" cy="1584175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pl-PL" sz="3200" b="0" i="0" u="sng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Rekordy</a:t>
            </a:r>
            <a:r>
              <a:rPr kumimoji="0" lang="pl-PL" sz="3200" b="0" i="0" u="sng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życiowe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pl-PL" sz="3200" dirty="0" smtClean="0">
                <a:solidFill>
                  <a:schemeClr val="bg1"/>
                </a:solidFill>
              </a:rPr>
              <a:t>Pchnięcie kulą 5kg – 11,52m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pl-PL" sz="3200" dirty="0" smtClean="0">
                <a:solidFill>
                  <a:schemeClr val="bg1"/>
                </a:solidFill>
              </a:rPr>
              <a:t>Rzut oszczepem 700g – 35,49m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357422" y="714356"/>
            <a:ext cx="5043494" cy="796908"/>
          </a:xfrm>
        </p:spPr>
        <p:txBody>
          <a:bodyPr/>
          <a:lstStyle/>
          <a:p>
            <a:r>
              <a:rPr lang="pl-PL" dirty="0" smtClean="0">
                <a:solidFill>
                  <a:srgbClr val="FFC000"/>
                </a:solidFill>
                <a:latin typeface="Impact" pitchFamily="34" charset="0"/>
              </a:rPr>
              <a:t>Mateusz Godzisz</a:t>
            </a:r>
            <a:endParaRPr lang="pl-PL" dirty="0">
              <a:solidFill>
                <a:srgbClr val="FFC000"/>
              </a:solidFill>
              <a:latin typeface="Impact" pitchFamily="34" charset="0"/>
            </a:endParaRPr>
          </a:p>
        </p:txBody>
      </p:sp>
      <p:pic>
        <p:nvPicPr>
          <p:cNvPr id="4" name="Symbol zastępczy zawartości 3" descr="IMG_4951 [800x600]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28728" y="2071678"/>
            <a:ext cx="3254892" cy="43398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Symbol zastępczy zawartości 3" descr="IMG_4951 [800x600]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72066" y="2071678"/>
            <a:ext cx="3254892" cy="43398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357422" y="714356"/>
            <a:ext cx="5043494" cy="796908"/>
          </a:xfrm>
        </p:spPr>
        <p:txBody>
          <a:bodyPr/>
          <a:lstStyle/>
          <a:p>
            <a:r>
              <a:rPr lang="pl-PL" dirty="0" smtClean="0">
                <a:solidFill>
                  <a:srgbClr val="FFC000"/>
                </a:solidFill>
                <a:latin typeface="Impact" pitchFamily="34" charset="0"/>
              </a:rPr>
              <a:t>Dariusz Korczyk</a:t>
            </a:r>
            <a:endParaRPr lang="pl-PL" dirty="0">
              <a:solidFill>
                <a:srgbClr val="FFC000"/>
              </a:solidFill>
              <a:latin typeface="Impact" pitchFamily="34" charset="0"/>
            </a:endParaRPr>
          </a:p>
        </p:txBody>
      </p:sp>
      <p:pic>
        <p:nvPicPr>
          <p:cNvPr id="4" name="Symbol zastępczy zawartości 3" descr="IMG_4951 [800x600]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907704" y="2132856"/>
            <a:ext cx="5760641" cy="43204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285984" y="714356"/>
            <a:ext cx="5043494" cy="796908"/>
          </a:xfrm>
        </p:spPr>
        <p:txBody>
          <a:bodyPr/>
          <a:lstStyle/>
          <a:p>
            <a:r>
              <a:rPr lang="pl-PL" dirty="0" smtClean="0">
                <a:solidFill>
                  <a:srgbClr val="FFC000"/>
                </a:solidFill>
                <a:latin typeface="Impact" pitchFamily="34" charset="0"/>
              </a:rPr>
              <a:t>Dariusz Korczyk</a:t>
            </a:r>
            <a:endParaRPr lang="pl-PL" dirty="0">
              <a:solidFill>
                <a:srgbClr val="FFC000"/>
              </a:solidFill>
              <a:latin typeface="Impact" pitchFamily="34" charset="0"/>
            </a:endParaRPr>
          </a:p>
        </p:txBody>
      </p:sp>
      <p:sp>
        <p:nvSpPr>
          <p:cNvPr id="5" name="Symbol zastępczy zawartości 4"/>
          <p:cNvSpPr>
            <a:spLocks noGrp="1"/>
          </p:cNvSpPr>
          <p:nvPr>
            <p:ph idx="1"/>
          </p:nvPr>
        </p:nvSpPr>
        <p:spPr>
          <a:xfrm>
            <a:off x="428596" y="2071679"/>
            <a:ext cx="8229600" cy="2869489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pl-PL" u="sng" dirty="0" smtClean="0">
                <a:solidFill>
                  <a:schemeClr val="bg1"/>
                </a:solidFill>
              </a:rPr>
              <a:t>Najważniejsze osiągnięcia sezonu 2014</a:t>
            </a:r>
          </a:p>
          <a:p>
            <a:pPr>
              <a:buNone/>
            </a:pPr>
            <a:r>
              <a:rPr lang="pl-PL" dirty="0" smtClean="0">
                <a:solidFill>
                  <a:schemeClr val="bg1"/>
                </a:solidFill>
              </a:rPr>
              <a:t>III miejsce w Mistrzostwach Małopolski Juniorów Młodszych – bieg na 800m – Kraków </a:t>
            </a:r>
            <a:br>
              <a:rPr lang="pl-PL" dirty="0" smtClean="0">
                <a:solidFill>
                  <a:schemeClr val="bg1"/>
                </a:solidFill>
              </a:rPr>
            </a:br>
            <a:r>
              <a:rPr lang="pl-PL" dirty="0" smtClean="0">
                <a:solidFill>
                  <a:schemeClr val="bg1"/>
                </a:solidFill>
              </a:rPr>
              <a:t>17 maj 2014</a:t>
            </a: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</p:txBody>
      </p:sp>
      <p:sp>
        <p:nvSpPr>
          <p:cNvPr id="6" name="Symbol zastępczy zawartości 4"/>
          <p:cNvSpPr txBox="1">
            <a:spLocks/>
          </p:cNvSpPr>
          <p:nvPr/>
        </p:nvSpPr>
        <p:spPr>
          <a:xfrm>
            <a:off x="2071670" y="4643446"/>
            <a:ext cx="4680520" cy="158417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pl-PL" sz="3200" b="0" i="0" u="sng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Rekordy</a:t>
            </a:r>
            <a:r>
              <a:rPr kumimoji="0" lang="pl-PL" sz="3200" b="0" i="0" u="sng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życiowe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pl-PL" sz="3200" dirty="0" smtClean="0">
                <a:solidFill>
                  <a:schemeClr val="bg1"/>
                </a:solidFill>
              </a:rPr>
              <a:t>600m – 1,35,24s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pl-PL" sz="3200" dirty="0" smtClean="0">
                <a:solidFill>
                  <a:schemeClr val="bg1"/>
                </a:solidFill>
              </a:rPr>
              <a:t>800m – 2,09,53s</a:t>
            </a:r>
            <a:endParaRPr lang="pl-PL" sz="3200" baseline="0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357422" y="714356"/>
            <a:ext cx="5043494" cy="796908"/>
          </a:xfrm>
        </p:spPr>
        <p:txBody>
          <a:bodyPr/>
          <a:lstStyle/>
          <a:p>
            <a:r>
              <a:rPr lang="pl-PL" dirty="0" smtClean="0">
                <a:solidFill>
                  <a:srgbClr val="FFC000"/>
                </a:solidFill>
                <a:latin typeface="Impact" pitchFamily="34" charset="0"/>
              </a:rPr>
              <a:t>Dariusz Korczyk</a:t>
            </a:r>
            <a:endParaRPr lang="pl-PL" dirty="0">
              <a:solidFill>
                <a:srgbClr val="FFC000"/>
              </a:solidFill>
              <a:latin typeface="Impact" pitchFamily="34" charset="0"/>
            </a:endParaRPr>
          </a:p>
        </p:txBody>
      </p:sp>
      <p:pic>
        <p:nvPicPr>
          <p:cNvPr id="4" name="Symbol zastępczy zawartości 3" descr="IMG_4951 [800x600]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28728" y="2071678"/>
            <a:ext cx="3254893" cy="43398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Symbol zastępczy zawartości 3" descr="IMG_4951 [800x600]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72066" y="2071678"/>
            <a:ext cx="3254893" cy="43398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285984" y="428604"/>
            <a:ext cx="6500858" cy="796908"/>
          </a:xfrm>
        </p:spPr>
        <p:txBody>
          <a:bodyPr>
            <a:normAutofit/>
          </a:bodyPr>
          <a:lstStyle/>
          <a:p>
            <a:r>
              <a:rPr lang="pl-PL" dirty="0" smtClean="0">
                <a:solidFill>
                  <a:srgbClr val="FFC000"/>
                </a:solidFill>
                <a:latin typeface="Impact" pitchFamily="34" charset="0"/>
              </a:rPr>
              <a:t>Klasy Sportowe</a:t>
            </a:r>
            <a:endParaRPr lang="pl-PL" dirty="0">
              <a:solidFill>
                <a:srgbClr val="FFC000"/>
              </a:solidFill>
              <a:latin typeface="Impact" pitchFamily="34" charset="0"/>
            </a:endParaRPr>
          </a:p>
        </p:txBody>
      </p:sp>
      <p:sp>
        <p:nvSpPr>
          <p:cNvPr id="5" name="Symbol zastępczy zawartości 4"/>
          <p:cNvSpPr>
            <a:spLocks noGrp="1"/>
          </p:cNvSpPr>
          <p:nvPr>
            <p:ph idx="1"/>
          </p:nvPr>
        </p:nvSpPr>
        <p:spPr>
          <a:xfrm>
            <a:off x="395536" y="2492896"/>
            <a:ext cx="8229600" cy="785818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pl-PL" dirty="0" smtClean="0">
                <a:solidFill>
                  <a:schemeClr val="bg1"/>
                </a:solidFill>
              </a:rPr>
              <a:t>III. klasa sportowa:</a:t>
            </a: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>
              <a:solidFill>
                <a:schemeClr val="bg1"/>
              </a:solidFill>
            </a:endParaRPr>
          </a:p>
        </p:txBody>
      </p:sp>
      <p:sp>
        <p:nvSpPr>
          <p:cNvPr id="6" name="Symbol zastępczy zawartości 4"/>
          <p:cNvSpPr txBox="1">
            <a:spLocks/>
          </p:cNvSpPr>
          <p:nvPr/>
        </p:nvSpPr>
        <p:spPr>
          <a:xfrm>
            <a:off x="500034" y="2214554"/>
            <a:ext cx="8229600" cy="7858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pl-PL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ymbol zastępczy zawartości 4"/>
          <p:cNvSpPr txBox="1">
            <a:spLocks/>
          </p:cNvSpPr>
          <p:nvPr/>
        </p:nvSpPr>
        <p:spPr>
          <a:xfrm>
            <a:off x="500034" y="2857496"/>
            <a:ext cx="8229600" cy="10001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indent="-342900">
              <a:spcBef>
                <a:spcPct val="20000"/>
              </a:spcBef>
            </a:pPr>
            <a:endParaRPr lang="pl-PL" sz="3200" dirty="0" smtClean="0">
              <a:solidFill>
                <a:schemeClr val="bg1"/>
              </a:solidFill>
            </a:endParaRPr>
          </a:p>
        </p:txBody>
      </p:sp>
      <p:sp>
        <p:nvSpPr>
          <p:cNvPr id="8" name="Symbol zastępczy zawartości 4"/>
          <p:cNvSpPr txBox="1">
            <a:spLocks/>
          </p:cNvSpPr>
          <p:nvPr/>
        </p:nvSpPr>
        <p:spPr>
          <a:xfrm>
            <a:off x="395536" y="3429000"/>
            <a:ext cx="8229600" cy="18573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buNone/>
            </a:pPr>
            <a:r>
              <a:rPr lang="pl-PL" sz="3200" dirty="0" smtClean="0">
                <a:solidFill>
                  <a:schemeClr val="bg1"/>
                </a:solidFill>
              </a:rPr>
              <a:t>Maciej </a:t>
            </a:r>
            <a:r>
              <a:rPr lang="pl-PL" sz="3200" dirty="0" err="1" smtClean="0">
                <a:solidFill>
                  <a:schemeClr val="bg1"/>
                </a:solidFill>
              </a:rPr>
              <a:t>Cisiński</a:t>
            </a:r>
            <a:r>
              <a:rPr lang="pl-PL" sz="3200" dirty="0" smtClean="0">
                <a:solidFill>
                  <a:schemeClr val="bg1"/>
                </a:solidFill>
              </a:rPr>
              <a:t> – 100m– 11,66s</a:t>
            </a:r>
          </a:p>
          <a:p>
            <a:pPr>
              <a:buNone/>
            </a:pPr>
            <a:r>
              <a:rPr lang="pl-PL" sz="3200" dirty="0" smtClean="0">
                <a:solidFill>
                  <a:schemeClr val="bg1"/>
                </a:solidFill>
              </a:rPr>
              <a:t>Michał </a:t>
            </a:r>
            <a:r>
              <a:rPr lang="pl-PL" sz="3200" dirty="0" err="1" smtClean="0">
                <a:solidFill>
                  <a:schemeClr val="bg1"/>
                </a:solidFill>
              </a:rPr>
              <a:t>Makoś</a:t>
            </a:r>
            <a:r>
              <a:rPr lang="pl-PL" sz="3200" dirty="0" smtClean="0">
                <a:solidFill>
                  <a:schemeClr val="bg1"/>
                </a:solidFill>
              </a:rPr>
              <a:t> – 400m – 51,94s</a:t>
            </a:r>
          </a:p>
          <a:p>
            <a:pPr>
              <a:buNone/>
            </a:pPr>
            <a:r>
              <a:rPr kumimoji="0" lang="pl-PL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Klaudia Blacha – kula 3kg – </a:t>
            </a:r>
            <a:r>
              <a:rPr lang="pl-PL" sz="3200" dirty="0" smtClean="0">
                <a:solidFill>
                  <a:schemeClr val="bg1"/>
                </a:solidFill>
              </a:rPr>
              <a:t>11,00m</a:t>
            </a: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6" grpId="0" build="p"/>
      <p:bldP spid="7" grpId="0" build="p"/>
      <p:bldP spid="8" grpId="0" build="p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357422" y="714356"/>
            <a:ext cx="5043494" cy="796908"/>
          </a:xfrm>
        </p:spPr>
        <p:txBody>
          <a:bodyPr/>
          <a:lstStyle/>
          <a:p>
            <a:r>
              <a:rPr lang="pl-PL" dirty="0" smtClean="0">
                <a:solidFill>
                  <a:srgbClr val="FFC000"/>
                </a:solidFill>
                <a:latin typeface="Impact" pitchFamily="34" charset="0"/>
              </a:rPr>
              <a:t>Michał </a:t>
            </a:r>
            <a:r>
              <a:rPr lang="pl-PL" dirty="0" err="1" smtClean="0">
                <a:solidFill>
                  <a:srgbClr val="FFC000"/>
                </a:solidFill>
                <a:latin typeface="Impact" pitchFamily="34" charset="0"/>
              </a:rPr>
              <a:t>Makoś</a:t>
            </a:r>
            <a:endParaRPr lang="pl-PL" dirty="0">
              <a:solidFill>
                <a:srgbClr val="FFC000"/>
              </a:solidFill>
              <a:latin typeface="Impact" pitchFamily="34" charset="0"/>
            </a:endParaRPr>
          </a:p>
        </p:txBody>
      </p:sp>
      <p:pic>
        <p:nvPicPr>
          <p:cNvPr id="4" name="Symbol zastępczy zawartości 3" descr="IMG_4951 [800x600]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143108" y="2143116"/>
            <a:ext cx="5286412" cy="39648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357422" y="714356"/>
            <a:ext cx="5043494" cy="796908"/>
          </a:xfrm>
        </p:spPr>
        <p:txBody>
          <a:bodyPr/>
          <a:lstStyle/>
          <a:p>
            <a:r>
              <a:rPr lang="pl-PL" dirty="0" smtClean="0">
                <a:solidFill>
                  <a:srgbClr val="FFC000"/>
                </a:solidFill>
                <a:latin typeface="Impact" pitchFamily="34" charset="0"/>
              </a:rPr>
              <a:t>Michał </a:t>
            </a:r>
            <a:r>
              <a:rPr lang="pl-PL" dirty="0" err="1" smtClean="0">
                <a:solidFill>
                  <a:srgbClr val="FFC000"/>
                </a:solidFill>
                <a:latin typeface="Impact" pitchFamily="34" charset="0"/>
              </a:rPr>
              <a:t>Makoś</a:t>
            </a:r>
            <a:endParaRPr lang="pl-PL" dirty="0">
              <a:solidFill>
                <a:srgbClr val="FFC000"/>
              </a:solidFill>
              <a:latin typeface="Impact" pitchFamily="34" charset="0"/>
            </a:endParaRPr>
          </a:p>
        </p:txBody>
      </p:sp>
      <p:pic>
        <p:nvPicPr>
          <p:cNvPr id="4" name="Symbol zastępczy zawartości 3" descr="IMG_4951 [800x600]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00166" y="2071678"/>
            <a:ext cx="3268288" cy="43577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Symbol zastępczy zawartości 3" descr="IMG_4951 [800x600]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14942" y="2071678"/>
            <a:ext cx="3268288" cy="43577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357422" y="714356"/>
            <a:ext cx="5043494" cy="796908"/>
          </a:xfrm>
        </p:spPr>
        <p:txBody>
          <a:bodyPr/>
          <a:lstStyle/>
          <a:p>
            <a:r>
              <a:rPr lang="pl-PL" dirty="0" smtClean="0">
                <a:solidFill>
                  <a:srgbClr val="FFC000"/>
                </a:solidFill>
                <a:latin typeface="Impact" pitchFamily="34" charset="0"/>
              </a:rPr>
              <a:t>Michał </a:t>
            </a:r>
            <a:r>
              <a:rPr lang="pl-PL" dirty="0" err="1" smtClean="0">
                <a:solidFill>
                  <a:srgbClr val="FFC000"/>
                </a:solidFill>
                <a:latin typeface="Impact" pitchFamily="34" charset="0"/>
              </a:rPr>
              <a:t>Makoś</a:t>
            </a:r>
            <a:endParaRPr lang="pl-PL" dirty="0">
              <a:solidFill>
                <a:srgbClr val="FFC000"/>
              </a:solidFill>
              <a:latin typeface="Impact" pitchFamily="34" charset="0"/>
            </a:endParaRPr>
          </a:p>
        </p:txBody>
      </p:sp>
      <p:pic>
        <p:nvPicPr>
          <p:cNvPr id="4" name="Symbol zastępczy zawartości 3" descr="IMG_4951 [800x600]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143108" y="2143116"/>
            <a:ext cx="5286412" cy="39648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285984" y="714356"/>
            <a:ext cx="5043494" cy="796908"/>
          </a:xfrm>
        </p:spPr>
        <p:txBody>
          <a:bodyPr/>
          <a:lstStyle/>
          <a:p>
            <a:r>
              <a:rPr lang="pl-PL" dirty="0" smtClean="0">
                <a:solidFill>
                  <a:srgbClr val="FFC000"/>
                </a:solidFill>
                <a:latin typeface="Impact" pitchFamily="34" charset="0"/>
              </a:rPr>
              <a:t>Michał </a:t>
            </a:r>
            <a:r>
              <a:rPr lang="pl-PL" dirty="0" err="1" smtClean="0">
                <a:solidFill>
                  <a:srgbClr val="FFC000"/>
                </a:solidFill>
                <a:latin typeface="Impact" pitchFamily="34" charset="0"/>
              </a:rPr>
              <a:t>Makoś</a:t>
            </a:r>
            <a:endParaRPr lang="pl-PL" dirty="0">
              <a:solidFill>
                <a:srgbClr val="FFC000"/>
              </a:solidFill>
              <a:latin typeface="Impact" pitchFamily="34" charset="0"/>
            </a:endParaRPr>
          </a:p>
        </p:txBody>
      </p:sp>
      <p:sp>
        <p:nvSpPr>
          <p:cNvPr id="5" name="Symbol zastępczy zawartości 4"/>
          <p:cNvSpPr>
            <a:spLocks noGrp="1"/>
          </p:cNvSpPr>
          <p:nvPr>
            <p:ph idx="1"/>
          </p:nvPr>
        </p:nvSpPr>
        <p:spPr>
          <a:xfrm>
            <a:off x="428596" y="2071679"/>
            <a:ext cx="8229600" cy="2869489"/>
          </a:xfrm>
        </p:spPr>
        <p:txBody>
          <a:bodyPr>
            <a:normAutofit fontScale="92500" lnSpcReduction="10000"/>
          </a:bodyPr>
          <a:lstStyle/>
          <a:p>
            <a:pPr algn="ctr">
              <a:buNone/>
            </a:pPr>
            <a:r>
              <a:rPr lang="pl-PL" u="sng" dirty="0" smtClean="0">
                <a:solidFill>
                  <a:schemeClr val="bg1"/>
                </a:solidFill>
              </a:rPr>
              <a:t>Najważniejsze osiągnięcia sezonu 2014</a:t>
            </a:r>
          </a:p>
          <a:p>
            <a:pPr>
              <a:buNone/>
            </a:pPr>
            <a:r>
              <a:rPr lang="pl-PL" dirty="0" smtClean="0">
                <a:solidFill>
                  <a:schemeClr val="bg1"/>
                </a:solidFill>
              </a:rPr>
              <a:t>II miejsce w Mistrzostwach Małopolski Juniorów Młodszych – bieg na 400m – Kraków </a:t>
            </a:r>
            <a:br>
              <a:rPr lang="pl-PL" dirty="0" smtClean="0">
                <a:solidFill>
                  <a:schemeClr val="bg1"/>
                </a:solidFill>
              </a:rPr>
            </a:br>
            <a:r>
              <a:rPr lang="pl-PL" dirty="0" smtClean="0">
                <a:solidFill>
                  <a:schemeClr val="bg1"/>
                </a:solidFill>
              </a:rPr>
              <a:t>17 maj 2014</a:t>
            </a:r>
          </a:p>
          <a:p>
            <a:pPr>
              <a:buNone/>
            </a:pPr>
            <a:r>
              <a:rPr lang="pl-PL" dirty="0" smtClean="0">
                <a:solidFill>
                  <a:schemeClr val="bg1"/>
                </a:solidFill>
              </a:rPr>
              <a:t>I miejsce w Międzywojewódzkim Meczu Juniorów Młodszych – bieg na 400m – Mielec 11 maj 2014</a:t>
            </a:r>
          </a:p>
          <a:p>
            <a:pPr>
              <a:buNone/>
            </a:pPr>
            <a:endParaRPr lang="pl-PL" dirty="0">
              <a:solidFill>
                <a:schemeClr val="bg1"/>
              </a:solidFill>
            </a:endParaRPr>
          </a:p>
        </p:txBody>
      </p:sp>
      <p:sp>
        <p:nvSpPr>
          <p:cNvPr id="4" name="Symbol zastępczy zawartości 4"/>
          <p:cNvSpPr txBox="1">
            <a:spLocks/>
          </p:cNvSpPr>
          <p:nvPr/>
        </p:nvSpPr>
        <p:spPr>
          <a:xfrm>
            <a:off x="539552" y="5013176"/>
            <a:ext cx="8229600" cy="1656183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pl-PL" sz="3200" b="0" i="0" u="sng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Rekordy</a:t>
            </a:r>
            <a:r>
              <a:rPr kumimoji="0" lang="pl-PL" sz="3200" b="0" i="0" u="sng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życiowe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pl-PL" sz="3200" dirty="0" smtClean="0">
                <a:solidFill>
                  <a:schemeClr val="bg1"/>
                </a:solidFill>
              </a:rPr>
              <a:t>400m – 51,94s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pl-PL" sz="3200" dirty="0" smtClean="0">
                <a:solidFill>
                  <a:schemeClr val="bg1"/>
                </a:solidFill>
              </a:rPr>
              <a:t>600m – 1,27,11s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pl-PL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800m – 2,02,75s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357422" y="714356"/>
            <a:ext cx="5043494" cy="796908"/>
          </a:xfrm>
        </p:spPr>
        <p:txBody>
          <a:bodyPr/>
          <a:lstStyle/>
          <a:p>
            <a:r>
              <a:rPr lang="pl-PL" dirty="0" smtClean="0">
                <a:solidFill>
                  <a:srgbClr val="FFC000"/>
                </a:solidFill>
                <a:latin typeface="Impact" pitchFamily="34" charset="0"/>
              </a:rPr>
              <a:t>Michał </a:t>
            </a:r>
            <a:r>
              <a:rPr lang="pl-PL" dirty="0" err="1" smtClean="0">
                <a:solidFill>
                  <a:srgbClr val="FFC000"/>
                </a:solidFill>
                <a:latin typeface="Impact" pitchFamily="34" charset="0"/>
              </a:rPr>
              <a:t>Makoś</a:t>
            </a:r>
            <a:endParaRPr lang="pl-PL" dirty="0">
              <a:solidFill>
                <a:srgbClr val="FFC000"/>
              </a:solidFill>
              <a:latin typeface="Impact" pitchFamily="34" charset="0"/>
            </a:endParaRPr>
          </a:p>
        </p:txBody>
      </p:sp>
      <p:pic>
        <p:nvPicPr>
          <p:cNvPr id="4" name="Symbol zastępczy zawartości 3" descr="IMG_4951 [800x600]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00166" y="2071678"/>
            <a:ext cx="3268287" cy="43577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Symbol zastępczy zawartości 3" descr="IMG_4951 [800x600]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99350" y="2071678"/>
            <a:ext cx="2899471" cy="43577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357422" y="714356"/>
            <a:ext cx="5043494" cy="796908"/>
          </a:xfrm>
        </p:spPr>
        <p:txBody>
          <a:bodyPr/>
          <a:lstStyle/>
          <a:p>
            <a:r>
              <a:rPr lang="pl-PL" dirty="0" smtClean="0">
                <a:solidFill>
                  <a:srgbClr val="FFC000"/>
                </a:solidFill>
                <a:latin typeface="Impact" pitchFamily="34" charset="0"/>
              </a:rPr>
              <a:t>Michał </a:t>
            </a:r>
            <a:r>
              <a:rPr lang="pl-PL" dirty="0" err="1" smtClean="0">
                <a:solidFill>
                  <a:srgbClr val="FFC000"/>
                </a:solidFill>
                <a:latin typeface="Impact" pitchFamily="34" charset="0"/>
              </a:rPr>
              <a:t>Makoś</a:t>
            </a:r>
            <a:endParaRPr lang="pl-PL" dirty="0">
              <a:solidFill>
                <a:srgbClr val="FFC000"/>
              </a:solidFill>
              <a:latin typeface="Impact" pitchFamily="34" charset="0"/>
            </a:endParaRPr>
          </a:p>
        </p:txBody>
      </p:sp>
      <p:pic>
        <p:nvPicPr>
          <p:cNvPr id="4" name="Symbol zastępczy zawartości 3" descr="IMG_4951 [800x600]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143108" y="2364485"/>
            <a:ext cx="5286412" cy="35220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357422" y="714356"/>
            <a:ext cx="5043494" cy="796908"/>
          </a:xfrm>
        </p:spPr>
        <p:txBody>
          <a:bodyPr/>
          <a:lstStyle/>
          <a:p>
            <a:r>
              <a:rPr lang="pl-PL" dirty="0" smtClean="0">
                <a:solidFill>
                  <a:srgbClr val="FFC000"/>
                </a:solidFill>
                <a:latin typeface="Impact" pitchFamily="34" charset="0"/>
              </a:rPr>
              <a:t>Klaudia Blacha</a:t>
            </a:r>
            <a:endParaRPr lang="pl-PL" dirty="0">
              <a:solidFill>
                <a:srgbClr val="FFC000"/>
              </a:solidFill>
              <a:latin typeface="Impact" pitchFamily="34" charset="0"/>
            </a:endParaRPr>
          </a:p>
        </p:txBody>
      </p:sp>
      <p:pic>
        <p:nvPicPr>
          <p:cNvPr id="4" name="Symbol zastępczy zawartości 3" descr="IMG_4951 [800x600]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000232" y="2071678"/>
            <a:ext cx="5786477" cy="43398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357422" y="714356"/>
            <a:ext cx="5043494" cy="796908"/>
          </a:xfrm>
        </p:spPr>
        <p:txBody>
          <a:bodyPr/>
          <a:lstStyle/>
          <a:p>
            <a:r>
              <a:rPr lang="pl-PL" dirty="0" smtClean="0">
                <a:solidFill>
                  <a:srgbClr val="FFC000"/>
                </a:solidFill>
                <a:latin typeface="Impact" pitchFamily="34" charset="0"/>
              </a:rPr>
              <a:t>Klaudia Blacha</a:t>
            </a:r>
            <a:endParaRPr lang="pl-PL" dirty="0">
              <a:solidFill>
                <a:srgbClr val="FFC000"/>
              </a:solidFill>
              <a:latin typeface="Impact" pitchFamily="34" charset="0"/>
            </a:endParaRPr>
          </a:p>
        </p:txBody>
      </p:sp>
      <p:pic>
        <p:nvPicPr>
          <p:cNvPr id="4" name="Symbol zastępczy zawartości 3" descr="IMG_4951 [800x600]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28728" y="2071678"/>
            <a:ext cx="3254893" cy="43398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Symbol zastępczy zawartości 3" descr="IMG_4951 [800x600]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55305" y="2071678"/>
            <a:ext cx="2888416" cy="43398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357422" y="714356"/>
            <a:ext cx="5043494" cy="796908"/>
          </a:xfrm>
        </p:spPr>
        <p:txBody>
          <a:bodyPr/>
          <a:lstStyle/>
          <a:p>
            <a:r>
              <a:rPr lang="pl-PL" dirty="0" smtClean="0">
                <a:solidFill>
                  <a:srgbClr val="FFC000"/>
                </a:solidFill>
                <a:latin typeface="Impact" pitchFamily="34" charset="0"/>
              </a:rPr>
              <a:t>Klaudia Blacha</a:t>
            </a:r>
            <a:endParaRPr lang="pl-PL" dirty="0">
              <a:solidFill>
                <a:srgbClr val="FFC000"/>
              </a:solidFill>
              <a:latin typeface="Impact" pitchFamily="34" charset="0"/>
            </a:endParaRPr>
          </a:p>
        </p:txBody>
      </p:sp>
      <p:pic>
        <p:nvPicPr>
          <p:cNvPr id="4" name="Symbol zastępczy zawartości 3" descr="IMG_4951 [800x600]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921354" y="2143117"/>
            <a:ext cx="5527514" cy="41456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357422" y="714356"/>
            <a:ext cx="5043494" cy="796908"/>
          </a:xfrm>
        </p:spPr>
        <p:txBody>
          <a:bodyPr/>
          <a:lstStyle/>
          <a:p>
            <a:r>
              <a:rPr lang="pl-PL" dirty="0" smtClean="0">
                <a:solidFill>
                  <a:srgbClr val="FFC000"/>
                </a:solidFill>
                <a:latin typeface="Impact" pitchFamily="34" charset="0"/>
              </a:rPr>
              <a:t>Klaudia Blacha</a:t>
            </a:r>
            <a:endParaRPr lang="pl-PL" dirty="0">
              <a:solidFill>
                <a:srgbClr val="FFC000"/>
              </a:solidFill>
              <a:latin typeface="Impact" pitchFamily="34" charset="0"/>
            </a:endParaRPr>
          </a:p>
        </p:txBody>
      </p:sp>
      <p:pic>
        <p:nvPicPr>
          <p:cNvPr id="4" name="Symbol zastępczy zawartości 3" descr="IMG_4951 [800x600]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28728" y="2071678"/>
            <a:ext cx="3254893" cy="43398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Symbol zastępczy zawartości 3" descr="IMG_4951 [800x600]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55304" y="2071678"/>
            <a:ext cx="2888417" cy="43398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9|4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1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"/>
</p:tagLst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1987</TotalTime>
  <Words>2167</Words>
  <Application>Microsoft Office PowerPoint</Application>
  <PresentationFormat>Pokaz na ekranie (4:3)</PresentationFormat>
  <Paragraphs>744</Paragraphs>
  <Slides>169</Slides>
  <Notes>2</Notes>
  <HiddenSlides>0</HiddenSlides>
  <MMClips>1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169</vt:i4>
      </vt:variant>
    </vt:vector>
  </HeadingPairs>
  <TitlesOfParts>
    <vt:vector size="170" baseType="lpstr">
      <vt:lpstr>Motyw pakietu Office</vt:lpstr>
      <vt:lpstr>Podsumowanie Sezonu 2014</vt:lpstr>
      <vt:lpstr>Sezon 2014 w liczbach</vt:lpstr>
      <vt:lpstr>Organizacja Imprez Sportowych</vt:lpstr>
      <vt:lpstr>Organizacja Imprez Sportowych</vt:lpstr>
      <vt:lpstr>Organizacja Imprez Sportowych</vt:lpstr>
      <vt:lpstr>Organizacja Imprez Sportowych</vt:lpstr>
      <vt:lpstr>Klasy Sportowe</vt:lpstr>
      <vt:lpstr>Klasy Sportowe</vt:lpstr>
      <vt:lpstr>Klasy Sportowe</vt:lpstr>
      <vt:lpstr>Klasy Sportowe</vt:lpstr>
      <vt:lpstr>Zawody Rangi Mistrzowskiej Mistrzostwa Polski </vt:lpstr>
      <vt:lpstr>Mistrzostwa Polski Juniorów</vt:lpstr>
      <vt:lpstr>Mistrzostwa Polski Juniorów</vt:lpstr>
      <vt:lpstr>Mistrzostwa Polski  Juniorów Młodszych </vt:lpstr>
      <vt:lpstr>Mistrzostwa Polski  Juniorów Młodszych </vt:lpstr>
      <vt:lpstr>Mistrzostwa Polski  Juniorów Młodszych </vt:lpstr>
      <vt:lpstr>Młodzieżowe Mistrzostwa Polski  </vt:lpstr>
      <vt:lpstr>Młodzieżowe Mistrzostwa Polski </vt:lpstr>
      <vt:lpstr>Młodzieżowe Mistrzostwa Polski </vt:lpstr>
      <vt:lpstr>Halowe Mistrzostwa Polski Juniorów</vt:lpstr>
      <vt:lpstr>Halowe Mistrzostwa Polski Juniorów</vt:lpstr>
      <vt:lpstr>Halowe Mistrzostwa Polski Juniorów Młodszych</vt:lpstr>
      <vt:lpstr>Halowe Mistrzostwa Polski Juniorów Młodszych</vt:lpstr>
      <vt:lpstr>Mistrzostwa Małopolski</vt:lpstr>
      <vt:lpstr>Mistrzostwa Małopolski Juniorów Młodszych</vt:lpstr>
      <vt:lpstr>Mistrzostwa Małopolski Juniorów Młodszych</vt:lpstr>
      <vt:lpstr>Mistrzostwa Małopolski Juniorów Młodszych</vt:lpstr>
      <vt:lpstr>Mistrzostwa Małopolski Juniorów Młodszych</vt:lpstr>
      <vt:lpstr>Mistrzostwa Małopolski  Dzieci Starszych</vt:lpstr>
      <vt:lpstr>Mistrzostwa Małopolski  Dzieci Starszych</vt:lpstr>
      <vt:lpstr>Mistrzostwa Małopolski  Dzieci Starszych</vt:lpstr>
      <vt:lpstr>Mistrzostwa Małopolski  Dzieci Starszych</vt:lpstr>
      <vt:lpstr>Mistrzostwa Małopolski  Dzieci Starszych</vt:lpstr>
      <vt:lpstr>Halowe Mistrzostwa Małopolski Juniorów i Jun Młodszych</vt:lpstr>
      <vt:lpstr>Halowe Mistrzostwa Małopolski Juniorów i Jun Młodszych</vt:lpstr>
      <vt:lpstr>Halowe Mistrzostwa Małopolski Juniorów i Jun Młodszych</vt:lpstr>
      <vt:lpstr>Halowe Mistrzostwa Małopolski Juniorów i Jun Młodszych</vt:lpstr>
      <vt:lpstr>Halowe Mistrzostwa Małopolski Juniorów i Jun Młodszych</vt:lpstr>
      <vt:lpstr>Zawody klasy I</vt:lpstr>
      <vt:lpstr>Memoriał Gwiazd Małopolskiej Lekkoatletyki</vt:lpstr>
      <vt:lpstr>Memoriał Gwiazd Małopolskiej Lekkoatletyki</vt:lpstr>
      <vt:lpstr>Memoriał Gwiazd Małopolskiej Lekkoatletyki</vt:lpstr>
      <vt:lpstr>Międzywojewódzki Mecz Juniorów Młodszych</vt:lpstr>
      <vt:lpstr>Międzywojewódzki Mecz Juniorów Młodszych</vt:lpstr>
      <vt:lpstr>Międzywojewódzki Mecz Juniorów Młodszych</vt:lpstr>
      <vt:lpstr>Międzywojewódzki Mecz Juniorów Młodszych</vt:lpstr>
      <vt:lpstr>Puchar Polski</vt:lpstr>
      <vt:lpstr>Puchar Polski</vt:lpstr>
      <vt:lpstr>Międzynarodowy Miting BeskidianAtletic</vt:lpstr>
      <vt:lpstr>Międzynarodowy Miting BeskidianAtletic</vt:lpstr>
      <vt:lpstr>Międzynarodowy Miting BeskidianAtletic</vt:lpstr>
      <vt:lpstr>Dzieci Starsze 2014 MKS Tempo Kęty</vt:lpstr>
      <vt:lpstr>Dzieci Starsze 2014 MKS Tempo Kęty</vt:lpstr>
      <vt:lpstr>Dzieci Starsze 2014 MKS Tempo Kęty</vt:lpstr>
      <vt:lpstr>Dzieci Starsze 2014 MKS Tempo Kęty</vt:lpstr>
      <vt:lpstr>Dzieci Starsze 2014 MKS Tempo Kęty</vt:lpstr>
      <vt:lpstr>Dzieci Starsze 2014 MKS Tempo Kęty</vt:lpstr>
      <vt:lpstr>Patrycja Pękala</vt:lpstr>
      <vt:lpstr>Martyna Wandzel</vt:lpstr>
      <vt:lpstr>Martyna Wandzel</vt:lpstr>
      <vt:lpstr>Oliwia Pysz</vt:lpstr>
      <vt:lpstr>Oliwia Pysz</vt:lpstr>
      <vt:lpstr>Dorota Doroszko</vt:lpstr>
      <vt:lpstr>Dorota Doroszko</vt:lpstr>
      <vt:lpstr>Sandra Flasz</vt:lpstr>
      <vt:lpstr>Sandra Flasz</vt:lpstr>
      <vt:lpstr>Sandra Flasz</vt:lpstr>
      <vt:lpstr>Katarzyna Kos</vt:lpstr>
      <vt:lpstr>Katarzyna Kos</vt:lpstr>
      <vt:lpstr>Katarzyna Kos</vt:lpstr>
      <vt:lpstr>Najlepsi Młodzicy 2014 MKS Tempo Kęty</vt:lpstr>
      <vt:lpstr>Sonia Fałowska</vt:lpstr>
      <vt:lpstr>Sonia Fałowska</vt:lpstr>
      <vt:lpstr>Paulina Willmann</vt:lpstr>
      <vt:lpstr>Paulina Willmann</vt:lpstr>
      <vt:lpstr>Szymon Pszczółka</vt:lpstr>
      <vt:lpstr>Szymon Pszczółka</vt:lpstr>
      <vt:lpstr>Łukasz Olma</vt:lpstr>
      <vt:lpstr>Łukasz Olma</vt:lpstr>
      <vt:lpstr>Najlepsi Juniorzy Młodsi 2014 MKS Tempo Kęty</vt:lpstr>
      <vt:lpstr>Marcin Hałat</vt:lpstr>
      <vt:lpstr>Marcin Hałat</vt:lpstr>
      <vt:lpstr>Marcin Hałat</vt:lpstr>
      <vt:lpstr>Mateusz Godzisz</vt:lpstr>
      <vt:lpstr>Mateusz Godzisz</vt:lpstr>
      <vt:lpstr>Mateusz Godzisz</vt:lpstr>
      <vt:lpstr>Dariusz Korczyk</vt:lpstr>
      <vt:lpstr>Dariusz Korczyk</vt:lpstr>
      <vt:lpstr>Dariusz Korczyk</vt:lpstr>
      <vt:lpstr>Michał Makoś</vt:lpstr>
      <vt:lpstr>Michał Makoś</vt:lpstr>
      <vt:lpstr>Michał Makoś</vt:lpstr>
      <vt:lpstr>Michał Makoś</vt:lpstr>
      <vt:lpstr>Michał Makoś</vt:lpstr>
      <vt:lpstr>Michał Makoś</vt:lpstr>
      <vt:lpstr>Klaudia Blacha</vt:lpstr>
      <vt:lpstr>Klaudia Blacha</vt:lpstr>
      <vt:lpstr>Klaudia Blacha</vt:lpstr>
      <vt:lpstr>Klaudia Blacha</vt:lpstr>
      <vt:lpstr>Klaudia Blacha</vt:lpstr>
      <vt:lpstr>Klaudia Blacha</vt:lpstr>
      <vt:lpstr>Klaudia Blacha</vt:lpstr>
      <vt:lpstr>Najlepsi Lekkoatleci 2014 MKS Tempo Kęty</vt:lpstr>
      <vt:lpstr>Maciej Cisiński</vt:lpstr>
      <vt:lpstr>Maciej Cisiński</vt:lpstr>
      <vt:lpstr>Maciej Cisiński</vt:lpstr>
      <vt:lpstr>Maciej Cisiński</vt:lpstr>
      <vt:lpstr>Maciej Cisiński</vt:lpstr>
      <vt:lpstr>Maciej Cisiński</vt:lpstr>
      <vt:lpstr>Maciej Cisiński</vt:lpstr>
      <vt:lpstr>Maciej Cisiński</vt:lpstr>
      <vt:lpstr>Maciej Cisiński</vt:lpstr>
      <vt:lpstr>Maciej Cisiński</vt:lpstr>
      <vt:lpstr>Gabriela Zawadzka</vt:lpstr>
      <vt:lpstr>Gabriela Zawadzka</vt:lpstr>
      <vt:lpstr>Gabriela Zawadzka</vt:lpstr>
      <vt:lpstr>Gabriela Zawadzka</vt:lpstr>
      <vt:lpstr>Gabriela Zawadzka</vt:lpstr>
      <vt:lpstr>Gabriela Zawadzka</vt:lpstr>
      <vt:lpstr>Gabriela Zawadzka</vt:lpstr>
      <vt:lpstr>Gabriela Zawadzka</vt:lpstr>
      <vt:lpstr>Gabriela Zawadzka</vt:lpstr>
      <vt:lpstr>Justyna Konior</vt:lpstr>
      <vt:lpstr>Justyna Konior</vt:lpstr>
      <vt:lpstr>Justyna Konior</vt:lpstr>
      <vt:lpstr>Justyna Konior</vt:lpstr>
      <vt:lpstr>Justyna Konior</vt:lpstr>
      <vt:lpstr>Justyna Konior</vt:lpstr>
      <vt:lpstr>Justyna Konior</vt:lpstr>
      <vt:lpstr>Justyna Konior</vt:lpstr>
      <vt:lpstr>Justyna Konior</vt:lpstr>
      <vt:lpstr>Justyna Konior</vt:lpstr>
      <vt:lpstr>Justyna Konior</vt:lpstr>
      <vt:lpstr>Justyna Konior</vt:lpstr>
      <vt:lpstr>Justyna Konior</vt:lpstr>
      <vt:lpstr>Justyna Konior</vt:lpstr>
      <vt:lpstr>Justyna Konior</vt:lpstr>
      <vt:lpstr>Justyna Konior</vt:lpstr>
      <vt:lpstr>Justyna Konior</vt:lpstr>
      <vt:lpstr>Justyna Konior</vt:lpstr>
      <vt:lpstr>Justyna Konior</vt:lpstr>
      <vt:lpstr>Justyna Konior</vt:lpstr>
      <vt:lpstr>Justyna Konior</vt:lpstr>
      <vt:lpstr>Justyna Konior</vt:lpstr>
      <vt:lpstr>Justyna Konior</vt:lpstr>
      <vt:lpstr>MKS Tempo Kęty</vt:lpstr>
      <vt:lpstr>Patrycja Łazarz</vt:lpstr>
      <vt:lpstr>Patrycja Łazarz</vt:lpstr>
      <vt:lpstr>Patrycja Łazarz</vt:lpstr>
      <vt:lpstr>Patrycja Łazarz</vt:lpstr>
      <vt:lpstr>Patrycja Łazarz</vt:lpstr>
      <vt:lpstr>Patrycja Łazarz</vt:lpstr>
      <vt:lpstr>Patrycja Łazarz</vt:lpstr>
      <vt:lpstr>Patrycja Łazarz</vt:lpstr>
      <vt:lpstr>Patrycja Łazarz</vt:lpstr>
      <vt:lpstr>Patrycja Łazarz</vt:lpstr>
      <vt:lpstr>Patrycja Łazarz</vt:lpstr>
      <vt:lpstr>Patrycja Łazarz</vt:lpstr>
      <vt:lpstr>Patrycja Łazarz</vt:lpstr>
      <vt:lpstr>Patrycja Łazarz</vt:lpstr>
      <vt:lpstr>Patrycja Łazarz</vt:lpstr>
      <vt:lpstr>Patrycja Łazarz</vt:lpstr>
      <vt:lpstr>Patrycja Łazarz</vt:lpstr>
      <vt:lpstr>Patrycja Łazarz</vt:lpstr>
      <vt:lpstr>Patrycja Łazarz</vt:lpstr>
      <vt:lpstr>Patrycja Łazarz</vt:lpstr>
      <vt:lpstr>MKS Tempo Kęty</vt:lpstr>
      <vt:lpstr>Slajd 168</vt:lpstr>
      <vt:lpstr>Slajd 169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PODSUMOWANIE  SEZONU  2013</dc:title>
  <dc:creator>SoT</dc:creator>
  <cp:lastModifiedBy>SoT</cp:lastModifiedBy>
  <cp:revision>381</cp:revision>
  <dcterms:created xsi:type="dcterms:W3CDTF">2013-10-24T13:27:50Z</dcterms:created>
  <dcterms:modified xsi:type="dcterms:W3CDTF">2014-11-25T12:02:39Z</dcterms:modified>
</cp:coreProperties>
</file>