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ppt/tags/tag72.xml" ContentType="application/vnd.openxmlformats-officedocument.presentationml.tags+xml"/>
  <Override PartName="/ppt/notesSlides/notesSlide73.xml" ContentType="application/vnd.openxmlformats-officedocument.presentationml.notesSlide+xml"/>
  <Override PartName="/ppt/tags/tag73.xml" ContentType="application/vnd.openxmlformats-officedocument.presentationml.tags+xml"/>
  <Override PartName="/ppt/notesSlides/notesSlide74.xml" ContentType="application/vnd.openxmlformats-officedocument.presentationml.notesSlide+xml"/>
  <Override PartName="/ppt/tags/tag74.xml" ContentType="application/vnd.openxmlformats-officedocument.presentationml.tags+xml"/>
  <Override PartName="/ppt/notesSlides/notesSlide75.xml" ContentType="application/vnd.openxmlformats-officedocument.presentationml.notesSlide+xml"/>
  <Override PartName="/ppt/tags/tag75.xml" ContentType="application/vnd.openxmlformats-officedocument.presentationml.tags+xml"/>
  <Override PartName="/ppt/notesSlides/notesSlide76.xml" ContentType="application/vnd.openxmlformats-officedocument.presentationml.notesSlide+xml"/>
  <Override PartName="/ppt/tags/tag76.xml" ContentType="application/vnd.openxmlformats-officedocument.presentationml.tags+xml"/>
  <Override PartName="/ppt/notesSlides/notesSlide77.xml" ContentType="application/vnd.openxmlformats-officedocument.presentationml.notesSlide+xml"/>
  <Override PartName="/ppt/tags/tag77.xml" ContentType="application/vnd.openxmlformats-officedocument.presentationml.tags+xml"/>
  <Override PartName="/ppt/notesSlides/notesSlide78.xml" ContentType="application/vnd.openxmlformats-officedocument.presentationml.notesSlide+xml"/>
  <Override PartName="/ppt/tags/tag78.xml" ContentType="application/vnd.openxmlformats-officedocument.presentationml.tags+xml"/>
  <Override PartName="/ppt/notesSlides/notesSlide79.xml" ContentType="application/vnd.openxmlformats-officedocument.presentationml.notesSlide+xml"/>
  <Override PartName="/ppt/tags/tag79.xml" ContentType="application/vnd.openxmlformats-officedocument.presentationml.tags+xml"/>
  <Override PartName="/ppt/notesSlides/notesSlide80.xml" ContentType="application/vnd.openxmlformats-officedocument.presentationml.notesSlide+xml"/>
  <Override PartName="/ppt/tags/tag80.xml" ContentType="application/vnd.openxmlformats-officedocument.presentationml.tags+xml"/>
  <Override PartName="/ppt/notesSlides/notesSlide81.xml" ContentType="application/vnd.openxmlformats-officedocument.presentationml.notesSlide+xml"/>
  <Override PartName="/ppt/tags/tag81.xml" ContentType="application/vnd.openxmlformats-officedocument.presentationml.tags+xml"/>
  <Override PartName="/ppt/notesSlides/notesSlide82.xml" ContentType="application/vnd.openxmlformats-officedocument.presentationml.notesSlide+xml"/>
  <Override PartName="/ppt/tags/tag82.xml" ContentType="application/vnd.openxmlformats-officedocument.presentationml.tags+xml"/>
  <Override PartName="/ppt/notesSlides/notesSlide83.xml" ContentType="application/vnd.openxmlformats-officedocument.presentationml.notesSlide+xml"/>
  <Override PartName="/ppt/tags/tag83.xml" ContentType="application/vnd.openxmlformats-officedocument.presentationml.tags+xml"/>
  <Override PartName="/ppt/notesSlides/notesSlide84.xml" ContentType="application/vnd.openxmlformats-officedocument.presentationml.notesSlide+xml"/>
  <Override PartName="/ppt/tags/tag84.xml" ContentType="application/vnd.openxmlformats-officedocument.presentationml.tags+xml"/>
  <Override PartName="/ppt/notesSlides/notesSlide85.xml" ContentType="application/vnd.openxmlformats-officedocument.presentationml.notesSlide+xml"/>
  <Override PartName="/ppt/tags/tag85.xml" ContentType="application/vnd.openxmlformats-officedocument.presentationml.tags+xml"/>
  <Override PartName="/ppt/notesSlides/notesSlide86.xml" ContentType="application/vnd.openxmlformats-officedocument.presentationml.notesSlide+xml"/>
  <Override PartName="/ppt/tags/tag86.xml" ContentType="application/vnd.openxmlformats-officedocument.presentationml.tags+xml"/>
  <Override PartName="/ppt/notesSlides/notesSlide87.xml" ContentType="application/vnd.openxmlformats-officedocument.presentationml.notesSlide+xml"/>
  <Override PartName="/ppt/tags/tag87.xml" ContentType="application/vnd.openxmlformats-officedocument.presentationml.tags+xml"/>
  <Override PartName="/ppt/notesSlides/notesSlide88.xml" ContentType="application/vnd.openxmlformats-officedocument.presentationml.notesSlide+xml"/>
  <Override PartName="/ppt/tags/tag88.xml" ContentType="application/vnd.openxmlformats-officedocument.presentationml.tags+xml"/>
  <Override PartName="/ppt/notesSlides/notesSlide89.xml" ContentType="application/vnd.openxmlformats-officedocument.presentationml.notesSlide+xml"/>
  <Override PartName="/ppt/tags/tag89.xml" ContentType="application/vnd.openxmlformats-officedocument.presentationml.tags+xml"/>
  <Override PartName="/ppt/notesSlides/notesSlide90.xml" ContentType="application/vnd.openxmlformats-officedocument.presentationml.notesSlide+xml"/>
  <Override PartName="/ppt/tags/tag90.xml" ContentType="application/vnd.openxmlformats-officedocument.presentationml.tags+xml"/>
  <Override PartName="/ppt/notesSlides/notesSlide91.xml" ContentType="application/vnd.openxmlformats-officedocument.presentationml.notesSlide+xml"/>
  <Override PartName="/ppt/tags/tag91.xml" ContentType="application/vnd.openxmlformats-officedocument.presentationml.tags+xml"/>
  <Override PartName="/ppt/notesSlides/notesSlide92.xml" ContentType="application/vnd.openxmlformats-officedocument.presentationml.notesSlide+xml"/>
  <Override PartName="/ppt/tags/tag92.xml" ContentType="application/vnd.openxmlformats-officedocument.presentationml.tags+xml"/>
  <Override PartName="/ppt/notesSlides/notesSlide93.xml" ContentType="application/vnd.openxmlformats-officedocument.presentationml.notesSlide+xml"/>
  <Override PartName="/ppt/tags/tag93.xml" ContentType="application/vnd.openxmlformats-officedocument.presentationml.tags+xml"/>
  <Override PartName="/ppt/notesSlides/notesSlide94.xml" ContentType="application/vnd.openxmlformats-officedocument.presentationml.notesSlide+xml"/>
  <Override PartName="/ppt/tags/tag94.xml" ContentType="application/vnd.openxmlformats-officedocument.presentationml.tags+xml"/>
  <Override PartName="/ppt/notesSlides/notesSlide95.xml" ContentType="application/vnd.openxmlformats-officedocument.presentationml.notesSlide+xml"/>
  <Override PartName="/ppt/tags/tag95.xml" ContentType="application/vnd.openxmlformats-officedocument.presentationml.tags+xml"/>
  <Override PartName="/ppt/notesSlides/notesSlide96.xml" ContentType="application/vnd.openxmlformats-officedocument.presentationml.notesSlide+xml"/>
  <Override PartName="/ppt/tags/tag96.xml" ContentType="application/vnd.openxmlformats-officedocument.presentationml.tags+xml"/>
  <Override PartName="/ppt/notesSlides/notesSlide97.xml" ContentType="application/vnd.openxmlformats-officedocument.presentationml.notesSlide+xml"/>
  <Override PartName="/ppt/tags/tag97.xml" ContentType="application/vnd.openxmlformats-officedocument.presentationml.tags+xml"/>
  <Override PartName="/ppt/notesSlides/notesSlide98.xml" ContentType="application/vnd.openxmlformats-officedocument.presentationml.notesSlide+xml"/>
  <Override PartName="/ppt/tags/tag98.xml" ContentType="application/vnd.openxmlformats-officedocument.presentationml.tags+xml"/>
  <Override PartName="/ppt/notesSlides/notesSlide99.xml" ContentType="application/vnd.openxmlformats-officedocument.presentationml.notesSlide+xml"/>
  <Override PartName="/ppt/tags/tag99.xml" ContentType="application/vnd.openxmlformats-officedocument.presentationml.tags+xml"/>
  <Override PartName="/ppt/notesSlides/notesSlide100.xml" ContentType="application/vnd.openxmlformats-officedocument.presentationml.notesSlide+xml"/>
  <Override PartName="/ppt/tags/tag100.xml" ContentType="application/vnd.openxmlformats-officedocument.presentationml.tags+xml"/>
  <Override PartName="/ppt/notesSlides/notesSlide101.xml" ContentType="application/vnd.openxmlformats-officedocument.presentationml.notesSlide+xml"/>
  <Override PartName="/ppt/tags/tag101.xml" ContentType="application/vnd.openxmlformats-officedocument.presentationml.tags+xml"/>
  <Override PartName="/ppt/notesSlides/notesSlide102.xml" ContentType="application/vnd.openxmlformats-officedocument.presentationml.notesSlide+xml"/>
  <Override PartName="/ppt/tags/tag102.xml" ContentType="application/vnd.openxmlformats-officedocument.presentationml.tags+xml"/>
  <Override PartName="/ppt/notesSlides/notesSlide103.xml" ContentType="application/vnd.openxmlformats-officedocument.presentationml.notesSlide+xml"/>
  <Override PartName="/ppt/tags/tag103.xml" ContentType="application/vnd.openxmlformats-officedocument.presentationml.tags+xml"/>
  <Override PartName="/ppt/notesSlides/notesSlide104.xml" ContentType="application/vnd.openxmlformats-officedocument.presentationml.notesSlide+xml"/>
  <Override PartName="/ppt/tags/tag104.xml" ContentType="application/vnd.openxmlformats-officedocument.presentationml.tags+xml"/>
  <Override PartName="/ppt/notesSlides/notesSlide105.xml" ContentType="application/vnd.openxmlformats-officedocument.presentationml.notesSlide+xml"/>
  <Override PartName="/ppt/tags/tag105.xml" ContentType="application/vnd.openxmlformats-officedocument.presentationml.tags+xml"/>
  <Override PartName="/ppt/notesSlides/notesSlide106.xml" ContentType="application/vnd.openxmlformats-officedocument.presentationml.notesSlide+xml"/>
  <Override PartName="/ppt/tags/tag106.xml" ContentType="application/vnd.openxmlformats-officedocument.presentationml.tags+xml"/>
  <Override PartName="/ppt/notesSlides/notesSlide107.xml" ContentType="application/vnd.openxmlformats-officedocument.presentationml.notesSlide+xml"/>
  <Override PartName="/ppt/tags/tag107.xml" ContentType="application/vnd.openxmlformats-officedocument.presentationml.tags+xml"/>
  <Override PartName="/ppt/notesSlides/notesSlide108.xml" ContentType="application/vnd.openxmlformats-officedocument.presentationml.notesSlide+xml"/>
  <Override PartName="/ppt/tags/tag108.xml" ContentType="application/vnd.openxmlformats-officedocument.presentationml.tags+xml"/>
  <Override PartName="/ppt/notesSlides/notesSlide109.xml" ContentType="application/vnd.openxmlformats-officedocument.presentationml.notesSlide+xml"/>
  <Override PartName="/ppt/tags/tag109.xml" ContentType="application/vnd.openxmlformats-officedocument.presentationml.tags+xml"/>
  <Override PartName="/ppt/notesSlides/notesSlide110.xml" ContentType="application/vnd.openxmlformats-officedocument.presentationml.notesSlide+xml"/>
  <Override PartName="/ppt/tags/tag110.xml" ContentType="application/vnd.openxmlformats-officedocument.presentationml.tags+xml"/>
  <Override PartName="/ppt/notesSlides/notesSlide111.xml" ContentType="application/vnd.openxmlformats-officedocument.presentationml.notesSlide+xml"/>
  <Override PartName="/ppt/tags/tag111.xml" ContentType="application/vnd.openxmlformats-officedocument.presentationml.tags+xml"/>
  <Override PartName="/ppt/notesSlides/notesSlide112.xml" ContentType="application/vnd.openxmlformats-officedocument.presentationml.notesSlide+xml"/>
  <Override PartName="/ppt/tags/tag112.xml" ContentType="application/vnd.openxmlformats-officedocument.presentationml.tags+xml"/>
  <Override PartName="/ppt/notesSlides/notesSlide113.xml" ContentType="application/vnd.openxmlformats-officedocument.presentationml.notesSlide+xml"/>
  <Override PartName="/ppt/tags/tag113.xml" ContentType="application/vnd.openxmlformats-officedocument.presentationml.tags+xml"/>
  <Override PartName="/ppt/notesSlides/notesSlide114.xml" ContentType="application/vnd.openxmlformats-officedocument.presentationml.notesSlide+xml"/>
  <Override PartName="/ppt/tags/tag114.xml" ContentType="application/vnd.openxmlformats-officedocument.presentationml.tags+xml"/>
  <Override PartName="/ppt/notesSlides/notesSlide115.xml" ContentType="application/vnd.openxmlformats-officedocument.presentationml.notesSlide+xml"/>
  <Override PartName="/ppt/tags/tag115.xml" ContentType="application/vnd.openxmlformats-officedocument.presentationml.tags+xml"/>
  <Override PartName="/ppt/notesSlides/notesSlide116.xml" ContentType="application/vnd.openxmlformats-officedocument.presentationml.notesSlide+xml"/>
  <Override PartName="/ppt/tags/tag116.xml" ContentType="application/vnd.openxmlformats-officedocument.presentationml.tags+xml"/>
  <Override PartName="/ppt/notesSlides/notesSlide117.xml" ContentType="application/vnd.openxmlformats-officedocument.presentationml.notesSlide+xml"/>
  <Override PartName="/ppt/tags/tag117.xml" ContentType="application/vnd.openxmlformats-officedocument.presentationml.tags+xml"/>
  <Override PartName="/ppt/notesSlides/notesSlide118.xml" ContentType="application/vnd.openxmlformats-officedocument.presentationml.notesSlide+xml"/>
  <Override PartName="/ppt/tags/tag118.xml" ContentType="application/vnd.openxmlformats-officedocument.presentationml.tags+xml"/>
  <Override PartName="/ppt/notesSlides/notesSlide119.xml" ContentType="application/vnd.openxmlformats-officedocument.presentationml.notesSlide+xml"/>
  <Override PartName="/ppt/tags/tag119.xml" ContentType="application/vnd.openxmlformats-officedocument.presentationml.tags+xml"/>
  <Override PartName="/ppt/notesSlides/notesSlide120.xml" ContentType="application/vnd.openxmlformats-officedocument.presentationml.notesSlide+xml"/>
  <Override PartName="/ppt/tags/tag120.xml" ContentType="application/vnd.openxmlformats-officedocument.presentationml.tags+xml"/>
  <Override PartName="/ppt/notesSlides/notesSlide121.xml" ContentType="application/vnd.openxmlformats-officedocument.presentationml.notesSlide+xml"/>
  <Override PartName="/ppt/tags/tag121.xml" ContentType="application/vnd.openxmlformats-officedocument.presentationml.tags+xml"/>
  <Override PartName="/ppt/notesSlides/notesSlide122.xml" ContentType="application/vnd.openxmlformats-officedocument.presentationml.notesSlide+xml"/>
  <Override PartName="/ppt/tags/tag122.xml" ContentType="application/vnd.openxmlformats-officedocument.presentationml.tags+xml"/>
  <Override PartName="/ppt/notesSlides/notesSlide123.xml" ContentType="application/vnd.openxmlformats-officedocument.presentationml.notesSlide+xml"/>
  <Override PartName="/ppt/tags/tag123.xml" ContentType="application/vnd.openxmlformats-officedocument.presentationml.tags+xml"/>
  <Override PartName="/ppt/notesSlides/notesSlide124.xml" ContentType="application/vnd.openxmlformats-officedocument.presentationml.notesSlide+xml"/>
  <Override PartName="/ppt/tags/tag124.xml" ContentType="application/vnd.openxmlformats-officedocument.presentationml.tags+xml"/>
  <Override PartName="/ppt/notesSlides/notesSlide125.xml" ContentType="application/vnd.openxmlformats-officedocument.presentationml.notesSlide+xml"/>
  <Override PartName="/ppt/tags/tag125.xml" ContentType="application/vnd.openxmlformats-officedocument.presentationml.tags+xml"/>
  <Override PartName="/ppt/notesSlides/notesSlide126.xml" ContentType="application/vnd.openxmlformats-officedocument.presentationml.notesSlide+xml"/>
  <Override PartName="/ppt/tags/tag126.xml" ContentType="application/vnd.openxmlformats-officedocument.presentationml.tags+xml"/>
  <Override PartName="/ppt/notesSlides/notesSlide127.xml" ContentType="application/vnd.openxmlformats-officedocument.presentationml.notesSlide+xml"/>
  <Override PartName="/ppt/tags/tag127.xml" ContentType="application/vnd.openxmlformats-officedocument.presentationml.tags+xml"/>
  <Override PartName="/ppt/notesSlides/notesSlide128.xml" ContentType="application/vnd.openxmlformats-officedocument.presentationml.notesSlide+xml"/>
  <Override PartName="/ppt/tags/tag128.xml" ContentType="application/vnd.openxmlformats-officedocument.presentationml.tags+xml"/>
  <Override PartName="/ppt/notesSlides/notesSlide129.xml" ContentType="application/vnd.openxmlformats-officedocument.presentationml.notesSlide+xml"/>
  <Override PartName="/ppt/tags/tag129.xml" ContentType="application/vnd.openxmlformats-officedocument.presentationml.tags+xml"/>
  <Override PartName="/ppt/notesSlides/notesSlide130.xml" ContentType="application/vnd.openxmlformats-officedocument.presentationml.notesSlide+xml"/>
  <Override PartName="/ppt/tags/tag130.xml" ContentType="application/vnd.openxmlformats-officedocument.presentationml.tags+xml"/>
  <Override PartName="/ppt/notesSlides/notesSlide131.xml" ContentType="application/vnd.openxmlformats-officedocument.presentationml.notesSlide+xml"/>
  <Override PartName="/ppt/tags/tag131.xml" ContentType="application/vnd.openxmlformats-officedocument.presentationml.tags+xml"/>
  <Override PartName="/ppt/notesSlides/notesSlide132.xml" ContentType="application/vnd.openxmlformats-officedocument.presentationml.notesSlide+xml"/>
  <Override PartName="/ppt/tags/tag132.xml" ContentType="application/vnd.openxmlformats-officedocument.presentationml.tags+xml"/>
  <Override PartName="/ppt/notesSlides/notesSlide133.xml" ContentType="application/vnd.openxmlformats-officedocument.presentationml.notesSlide+xml"/>
  <Override PartName="/ppt/tags/tag133.xml" ContentType="application/vnd.openxmlformats-officedocument.presentationml.tags+xml"/>
  <Override PartName="/ppt/notesSlides/notesSlide134.xml" ContentType="application/vnd.openxmlformats-officedocument.presentationml.notesSlide+xml"/>
  <Override PartName="/ppt/tags/tag134.xml" ContentType="application/vnd.openxmlformats-officedocument.presentationml.tags+xml"/>
  <Override PartName="/ppt/notesSlides/notesSlide135.xml" ContentType="application/vnd.openxmlformats-officedocument.presentationml.notesSlide+xml"/>
  <Override PartName="/ppt/tags/tag135.xml" ContentType="application/vnd.openxmlformats-officedocument.presentationml.tags+xml"/>
  <Override PartName="/ppt/notesSlides/notesSlide136.xml" ContentType="application/vnd.openxmlformats-officedocument.presentationml.notesSlide+xml"/>
  <Override PartName="/ppt/tags/tag136.xml" ContentType="application/vnd.openxmlformats-officedocument.presentationml.tags+xml"/>
  <Override PartName="/ppt/notesSlides/notesSlide137.xml" ContentType="application/vnd.openxmlformats-officedocument.presentationml.notesSlide+xml"/>
  <Override PartName="/ppt/tags/tag137.xml" ContentType="application/vnd.openxmlformats-officedocument.presentationml.tags+xml"/>
  <Override PartName="/ppt/notesSlides/notesSlide138.xml" ContentType="application/vnd.openxmlformats-officedocument.presentationml.notesSlide+xml"/>
  <Override PartName="/ppt/tags/tag138.xml" ContentType="application/vnd.openxmlformats-officedocument.presentationml.tags+xml"/>
  <Override PartName="/ppt/notesSlides/notesSlide139.xml" ContentType="application/vnd.openxmlformats-officedocument.presentationml.notesSlide+xml"/>
  <Override PartName="/ppt/tags/tag139.xml" ContentType="application/vnd.openxmlformats-officedocument.presentationml.tags+xml"/>
  <Override PartName="/ppt/notesSlides/notesSlide140.xml" ContentType="application/vnd.openxmlformats-officedocument.presentationml.notesSlide+xml"/>
  <Override PartName="/ppt/tags/tag140.xml" ContentType="application/vnd.openxmlformats-officedocument.presentationml.tags+xml"/>
  <Override PartName="/ppt/notesSlides/notesSlide141.xml" ContentType="application/vnd.openxmlformats-officedocument.presentationml.notesSlide+xml"/>
  <Override PartName="/ppt/tags/tag141.xml" ContentType="application/vnd.openxmlformats-officedocument.presentationml.tags+xml"/>
  <Override PartName="/ppt/notesSlides/notesSlide142.xml" ContentType="application/vnd.openxmlformats-officedocument.presentationml.notesSlide+xml"/>
  <Override PartName="/ppt/tags/tag142.xml" ContentType="application/vnd.openxmlformats-officedocument.presentationml.tags+xml"/>
  <Override PartName="/ppt/notesSlides/notesSlide143.xml" ContentType="application/vnd.openxmlformats-officedocument.presentationml.notesSlide+xml"/>
  <Override PartName="/ppt/tags/tag143.xml" ContentType="application/vnd.openxmlformats-officedocument.presentationml.tags+xml"/>
  <Override PartName="/ppt/notesSlides/notesSlide144.xml" ContentType="application/vnd.openxmlformats-officedocument.presentationml.notesSlide+xml"/>
  <Override PartName="/ppt/tags/tag144.xml" ContentType="application/vnd.openxmlformats-officedocument.presentationml.tags+xml"/>
  <Override PartName="/ppt/notesSlides/notesSlide145.xml" ContentType="application/vnd.openxmlformats-officedocument.presentationml.notesSlide+xml"/>
  <Override PartName="/ppt/tags/tag145.xml" ContentType="application/vnd.openxmlformats-officedocument.presentationml.tags+xml"/>
  <Override PartName="/ppt/notesSlides/notesSlide146.xml" ContentType="application/vnd.openxmlformats-officedocument.presentationml.notesSlide+xml"/>
  <Override PartName="/ppt/tags/tag146.xml" ContentType="application/vnd.openxmlformats-officedocument.presentationml.tags+xml"/>
  <Override PartName="/ppt/notesSlides/notesSlide147.xml" ContentType="application/vnd.openxmlformats-officedocument.presentationml.notesSlide+xml"/>
  <Override PartName="/ppt/tags/tag147.xml" ContentType="application/vnd.openxmlformats-officedocument.presentationml.tags+xml"/>
  <Override PartName="/ppt/notesSlides/notesSlide148.xml" ContentType="application/vnd.openxmlformats-officedocument.presentationml.notesSlide+xml"/>
  <Override PartName="/ppt/tags/tag148.xml" ContentType="application/vnd.openxmlformats-officedocument.presentationml.tags+xml"/>
  <Override PartName="/ppt/notesSlides/notesSlide149.xml" ContentType="application/vnd.openxmlformats-officedocument.presentationml.notesSlide+xml"/>
  <Override PartName="/ppt/tags/tag149.xml" ContentType="application/vnd.openxmlformats-officedocument.presentationml.tags+xml"/>
  <Override PartName="/ppt/notesSlides/notesSlide150.xml" ContentType="application/vnd.openxmlformats-officedocument.presentationml.notesSlide+xml"/>
  <Override PartName="/ppt/tags/tag150.xml" ContentType="application/vnd.openxmlformats-officedocument.presentationml.tags+xml"/>
  <Override PartName="/ppt/notesSlides/notesSlide151.xml" ContentType="application/vnd.openxmlformats-officedocument.presentationml.notesSlide+xml"/>
  <Override PartName="/ppt/tags/tag151.xml" ContentType="application/vnd.openxmlformats-officedocument.presentationml.tags+xml"/>
  <Override PartName="/ppt/notesSlides/notesSlide152.xml" ContentType="application/vnd.openxmlformats-officedocument.presentationml.notesSlide+xml"/>
  <Override PartName="/ppt/tags/tag152.xml" ContentType="application/vnd.openxmlformats-officedocument.presentationml.tags+xml"/>
  <Override PartName="/ppt/notesSlides/notesSlide153.xml" ContentType="application/vnd.openxmlformats-officedocument.presentationml.notesSlide+xml"/>
  <Override PartName="/ppt/tags/tag153.xml" ContentType="application/vnd.openxmlformats-officedocument.presentationml.tags+xml"/>
  <Override PartName="/ppt/notesSlides/notesSlide154.xml" ContentType="application/vnd.openxmlformats-officedocument.presentationml.notesSlide+xml"/>
  <Override PartName="/ppt/tags/tag154.xml" ContentType="application/vnd.openxmlformats-officedocument.presentationml.tags+xml"/>
  <Override PartName="/ppt/notesSlides/notesSlide155.xml" ContentType="application/vnd.openxmlformats-officedocument.presentationml.notesSlide+xml"/>
  <Override PartName="/ppt/tags/tag155.xml" ContentType="application/vnd.openxmlformats-officedocument.presentationml.tags+xml"/>
  <Override PartName="/ppt/notesSlides/notesSlide156.xml" ContentType="application/vnd.openxmlformats-officedocument.presentationml.notesSlide+xml"/>
  <Override PartName="/ppt/tags/tag156.xml" ContentType="application/vnd.openxmlformats-officedocument.presentationml.tags+xml"/>
  <Override PartName="/ppt/notesSlides/notesSlide157.xml" ContentType="application/vnd.openxmlformats-officedocument.presentationml.notesSlide+xml"/>
  <Override PartName="/ppt/tags/tag157.xml" ContentType="application/vnd.openxmlformats-officedocument.presentationml.tags+xml"/>
  <Override PartName="/ppt/notesSlides/notesSlide158.xml" ContentType="application/vnd.openxmlformats-officedocument.presentationml.notesSlide+xml"/>
  <Override PartName="/ppt/tags/tag158.xml" ContentType="application/vnd.openxmlformats-officedocument.presentationml.tags+xml"/>
  <Override PartName="/ppt/notesSlides/notesSlide159.xml" ContentType="application/vnd.openxmlformats-officedocument.presentationml.notesSlide+xml"/>
  <Override PartName="/ppt/tags/tag159.xml" ContentType="application/vnd.openxmlformats-officedocument.presentationml.tags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3"/>
  </p:notesMasterIdLst>
  <p:handoutMasterIdLst>
    <p:handoutMasterId r:id="rId164"/>
  </p:handoutMasterIdLst>
  <p:sldIdLst>
    <p:sldId id="1543" r:id="rId2"/>
    <p:sldId id="1680" r:id="rId3"/>
    <p:sldId id="1882" r:id="rId4"/>
    <p:sldId id="1883" r:id="rId5"/>
    <p:sldId id="1611" r:id="rId6"/>
    <p:sldId id="1766" r:id="rId7"/>
    <p:sldId id="1736" r:id="rId8"/>
    <p:sldId id="1770" r:id="rId9"/>
    <p:sldId id="1681" r:id="rId10"/>
    <p:sldId id="1772" r:id="rId11"/>
    <p:sldId id="1773" r:id="rId12"/>
    <p:sldId id="1774" r:id="rId13"/>
    <p:sldId id="1718" r:id="rId14"/>
    <p:sldId id="1780" r:id="rId15"/>
    <p:sldId id="1782" r:id="rId16"/>
    <p:sldId id="1884" r:id="rId17"/>
    <p:sldId id="1781" r:id="rId18"/>
    <p:sldId id="1885" r:id="rId19"/>
    <p:sldId id="1783" r:id="rId20"/>
    <p:sldId id="1814" r:id="rId21"/>
    <p:sldId id="1886" r:id="rId22"/>
    <p:sldId id="1815" r:id="rId23"/>
    <p:sldId id="1784" r:id="rId24"/>
    <p:sldId id="1647" r:id="rId25"/>
    <p:sldId id="1548" r:id="rId26"/>
    <p:sldId id="1887" r:id="rId27"/>
    <p:sldId id="1657" r:id="rId28"/>
    <p:sldId id="1776" r:id="rId29"/>
    <p:sldId id="1787" r:id="rId30"/>
    <p:sldId id="1788" r:id="rId31"/>
    <p:sldId id="1720" r:id="rId32"/>
    <p:sldId id="1676" r:id="rId33"/>
    <p:sldId id="1789" r:id="rId34"/>
    <p:sldId id="1790" r:id="rId35"/>
    <p:sldId id="1888" r:id="rId36"/>
    <p:sldId id="1757" r:id="rId37"/>
    <p:sldId id="1785" r:id="rId38"/>
    <p:sldId id="1652" r:id="rId39"/>
    <p:sldId id="1677" r:id="rId40"/>
    <p:sldId id="1777" r:id="rId41"/>
    <p:sldId id="1816" r:id="rId42"/>
    <p:sldId id="1723" r:id="rId43"/>
    <p:sldId id="1724" r:id="rId44"/>
    <p:sldId id="1778" r:id="rId45"/>
    <p:sldId id="1725" r:id="rId46"/>
    <p:sldId id="1727" r:id="rId47"/>
    <p:sldId id="1779" r:id="rId48"/>
    <p:sldId id="1679" r:id="rId49"/>
    <p:sldId id="1712" r:id="rId50"/>
    <p:sldId id="1713" r:id="rId51"/>
    <p:sldId id="1655" r:id="rId52"/>
    <p:sldId id="1551" r:id="rId53"/>
    <p:sldId id="1791" r:id="rId54"/>
    <p:sldId id="1793" r:id="rId55"/>
    <p:sldId id="1792" r:id="rId56"/>
    <p:sldId id="1554" r:id="rId57"/>
    <p:sldId id="1794" r:id="rId58"/>
    <p:sldId id="1555" r:id="rId59"/>
    <p:sldId id="1795" r:id="rId60"/>
    <p:sldId id="1684" r:id="rId61"/>
    <p:sldId id="1818" r:id="rId62"/>
    <p:sldId id="1817" r:id="rId63"/>
    <p:sldId id="1673" r:id="rId64"/>
    <p:sldId id="1671" r:id="rId65"/>
    <p:sldId id="1819" r:id="rId66"/>
    <p:sldId id="1672" r:id="rId67"/>
    <p:sldId id="1820" r:id="rId68"/>
    <p:sldId id="1796" r:id="rId69"/>
    <p:sldId id="1674" r:id="rId70"/>
    <p:sldId id="1686" r:id="rId71"/>
    <p:sldId id="1687" r:id="rId72"/>
    <p:sldId id="1658" r:id="rId73"/>
    <p:sldId id="1740" r:id="rId74"/>
    <p:sldId id="1821" r:id="rId75"/>
    <p:sldId id="1822" r:id="rId76"/>
    <p:sldId id="1823" r:id="rId77"/>
    <p:sldId id="1797" r:id="rId78"/>
    <p:sldId id="1824" r:id="rId79"/>
    <p:sldId id="1825" r:id="rId80"/>
    <p:sldId id="1798" r:id="rId81"/>
    <p:sldId id="1799" r:id="rId82"/>
    <p:sldId id="1826" r:id="rId83"/>
    <p:sldId id="1827" r:id="rId84"/>
    <p:sldId id="1828" r:id="rId85"/>
    <p:sldId id="1800" r:id="rId86"/>
    <p:sldId id="1829" r:id="rId87"/>
    <p:sldId id="1801" r:id="rId88"/>
    <p:sldId id="1830" r:id="rId89"/>
    <p:sldId id="1802" r:id="rId90"/>
    <p:sldId id="1831" r:id="rId91"/>
    <p:sldId id="1803" r:id="rId92"/>
    <p:sldId id="1813" r:id="rId93"/>
    <p:sldId id="1832" r:id="rId94"/>
    <p:sldId id="1833" r:id="rId95"/>
    <p:sldId id="1834" r:id="rId96"/>
    <p:sldId id="1804" r:id="rId97"/>
    <p:sldId id="1835" r:id="rId98"/>
    <p:sldId id="1836" r:id="rId99"/>
    <p:sldId id="1837" r:id="rId100"/>
    <p:sldId id="1838" r:id="rId101"/>
    <p:sldId id="1805" r:id="rId102"/>
    <p:sldId id="1742" r:id="rId103"/>
    <p:sldId id="1856" r:id="rId104"/>
    <p:sldId id="1857" r:id="rId105"/>
    <p:sldId id="1858" r:id="rId106"/>
    <p:sldId id="1859" r:id="rId107"/>
    <p:sldId id="1860" r:id="rId108"/>
    <p:sldId id="1810" r:id="rId109"/>
    <p:sldId id="1851" r:id="rId110"/>
    <p:sldId id="1852" r:id="rId111"/>
    <p:sldId id="1853" r:id="rId112"/>
    <p:sldId id="1855" r:id="rId113"/>
    <p:sldId id="1865" r:id="rId114"/>
    <p:sldId id="1866" r:id="rId115"/>
    <p:sldId id="1809" r:id="rId116"/>
    <p:sldId id="1861" r:id="rId117"/>
    <p:sldId id="1862" r:id="rId118"/>
    <p:sldId id="1854" r:id="rId119"/>
    <p:sldId id="1864" r:id="rId120"/>
    <p:sldId id="1863" r:id="rId121"/>
    <p:sldId id="1808" r:id="rId122"/>
    <p:sldId id="1850" r:id="rId123"/>
    <p:sldId id="1867" r:id="rId124"/>
    <p:sldId id="1868" r:id="rId125"/>
    <p:sldId id="1807" r:id="rId126"/>
    <p:sldId id="1845" r:id="rId127"/>
    <p:sldId id="1846" r:id="rId128"/>
    <p:sldId id="1847" r:id="rId129"/>
    <p:sldId id="1848" r:id="rId130"/>
    <p:sldId id="1849" r:id="rId131"/>
    <p:sldId id="1753" r:id="rId132"/>
    <p:sldId id="1659" r:id="rId133"/>
    <p:sldId id="1668" r:id="rId134"/>
    <p:sldId id="1669" r:id="rId135"/>
    <p:sldId id="1869" r:id="rId136"/>
    <p:sldId id="1870" r:id="rId137"/>
    <p:sldId id="1694" r:id="rId138"/>
    <p:sldId id="1695" r:id="rId139"/>
    <p:sldId id="1602" r:id="rId140"/>
    <p:sldId id="1754" r:id="rId141"/>
    <p:sldId id="1765" r:id="rId142"/>
    <p:sldId id="1875" r:id="rId143"/>
    <p:sldId id="1874" r:id="rId144"/>
    <p:sldId id="1872" r:id="rId145"/>
    <p:sldId id="1873" r:id="rId146"/>
    <p:sldId id="1876" r:id="rId147"/>
    <p:sldId id="1871" r:id="rId148"/>
    <p:sldId id="1877" r:id="rId149"/>
    <p:sldId id="1811" r:id="rId150"/>
    <p:sldId id="1878" r:id="rId151"/>
    <p:sldId id="1761" r:id="rId152"/>
    <p:sldId id="1879" r:id="rId153"/>
    <p:sldId id="1812" r:id="rId154"/>
    <p:sldId id="1880" r:id="rId155"/>
    <p:sldId id="1763" r:id="rId156"/>
    <p:sldId id="1881" r:id="rId157"/>
    <p:sldId id="1764" r:id="rId158"/>
    <p:sldId id="1760" r:id="rId159"/>
    <p:sldId id="1889" r:id="rId160"/>
    <p:sldId id="1890" r:id="rId161"/>
    <p:sldId id="399" r:id="rId162"/>
  </p:sldIdLst>
  <p:sldSz cx="9144000" cy="6858000" type="screen4x3"/>
  <p:notesSz cx="6858000" cy="97377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6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25" autoAdjust="0"/>
    <p:restoredTop sz="94638" autoAdjust="0"/>
  </p:normalViewPr>
  <p:slideViewPr>
    <p:cSldViewPr>
      <p:cViewPr>
        <p:scale>
          <a:sx n="97" d="100"/>
          <a:sy n="97" d="100"/>
        </p:scale>
        <p:origin x="-7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28" y="-120"/>
      </p:cViewPr>
      <p:guideLst>
        <p:guide orient="horz" pos="306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F0AF1-66C6-4F9B-82BA-C5D504283E00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3E2A4-6E4B-4284-A251-2134195CD2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329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0B0F2-6EF1-4294-BDB4-6F2E97170F33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25975"/>
            <a:ext cx="54864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240B0-0F11-4074-888B-4659A3DD70B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908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0140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</a:t>
            </a:fld>
            <a:endParaRPr lang="pl-PL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100</a:t>
            </a:fld>
            <a:endParaRPr lang="pl-PL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101</a:t>
            </a:fld>
            <a:endParaRPr lang="pl-PL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102</a:t>
            </a:fld>
            <a:endParaRPr lang="pl-PL" dirty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103</a:t>
            </a:fld>
            <a:endParaRPr lang="pl-PL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104</a:t>
            </a:fld>
            <a:endParaRPr lang="pl-PL" dirty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105</a:t>
            </a:fld>
            <a:endParaRPr lang="pl-PL" dirty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106</a:t>
            </a:fld>
            <a:endParaRPr lang="pl-PL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107</a:t>
            </a:fld>
            <a:endParaRPr lang="pl-PL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108</a:t>
            </a:fld>
            <a:endParaRPr lang="pl-PL"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109</a:t>
            </a:fld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</a:t>
            </a:fld>
            <a:endParaRPr lang="pl-PL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110</a:t>
            </a:fld>
            <a:endParaRPr lang="pl-PL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111</a:t>
            </a:fld>
            <a:endParaRPr lang="pl-PL" dirty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112</a:t>
            </a:fld>
            <a:endParaRPr lang="pl-PL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113</a:t>
            </a:fld>
            <a:endParaRPr lang="pl-PL"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114</a:t>
            </a:fld>
            <a:endParaRPr lang="pl-PL" dirty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115</a:t>
            </a:fld>
            <a:endParaRPr lang="pl-PL" dirty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116</a:t>
            </a:fld>
            <a:endParaRPr lang="pl-PL" dirty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117</a:t>
            </a:fld>
            <a:endParaRPr lang="pl-PL" dirty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118</a:t>
            </a:fld>
            <a:endParaRPr lang="pl-PL" dirty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119</a:t>
            </a:fld>
            <a:endParaRPr lang="pl-P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</a:t>
            </a:fld>
            <a:endParaRPr lang="pl-PL" dirty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120</a:t>
            </a:fld>
            <a:endParaRPr lang="pl-PL" dirty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121</a:t>
            </a:fld>
            <a:endParaRPr lang="pl-PL" dirty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122</a:t>
            </a:fld>
            <a:endParaRPr lang="pl-PL" dirty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123</a:t>
            </a:fld>
            <a:endParaRPr lang="pl-PL" dirty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124</a:t>
            </a:fld>
            <a:endParaRPr lang="pl-PL" dirty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125</a:t>
            </a:fld>
            <a:endParaRPr lang="pl-PL" dirty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126</a:t>
            </a:fld>
            <a:endParaRPr lang="pl-PL" dirty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127</a:t>
            </a:fld>
            <a:endParaRPr lang="pl-PL" dirty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128</a:t>
            </a:fld>
            <a:endParaRPr lang="pl-PL" dirty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129</a:t>
            </a:fld>
            <a:endParaRPr lang="pl-P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</a:t>
            </a:fld>
            <a:endParaRPr lang="pl-PL" dirty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130</a:t>
            </a:fld>
            <a:endParaRPr lang="pl-PL" dirty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131</a:t>
            </a:fld>
            <a:endParaRPr lang="pl-PL" dirty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>
                <a:solidFill>
                  <a:prstClr val="black"/>
                </a:solidFill>
              </a:rPr>
              <a:pPr/>
              <a:t>132</a:t>
            </a:fld>
            <a:endParaRPr lang="pl-PL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133</a:t>
            </a:fld>
            <a:endParaRPr lang="pl-PL" dirty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134</a:t>
            </a:fld>
            <a:endParaRPr lang="pl-PL" dirty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135</a:t>
            </a:fld>
            <a:endParaRPr lang="pl-PL" dirty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136</a:t>
            </a:fld>
            <a:endParaRPr lang="pl-PL" dirty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137</a:t>
            </a:fld>
            <a:endParaRPr lang="pl-PL" dirty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138</a:t>
            </a:fld>
            <a:endParaRPr lang="pl-PL" dirty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139</a:t>
            </a:fld>
            <a:endParaRPr lang="pl-P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</a:t>
            </a:fld>
            <a:endParaRPr lang="pl-PL" dirty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140</a:t>
            </a:fld>
            <a:endParaRPr lang="pl-PL" dirty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141</a:t>
            </a:fld>
            <a:endParaRPr lang="pl-PL" dirty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142</a:t>
            </a:fld>
            <a:endParaRPr lang="pl-PL" dirty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143</a:t>
            </a:fld>
            <a:endParaRPr lang="pl-PL" dirty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144</a:t>
            </a:fld>
            <a:endParaRPr lang="pl-PL" dirty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145</a:t>
            </a:fld>
            <a:endParaRPr lang="pl-PL" dirty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146</a:t>
            </a:fld>
            <a:endParaRPr lang="pl-PL" dirty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147</a:t>
            </a:fld>
            <a:endParaRPr lang="pl-PL" dirty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148</a:t>
            </a:fld>
            <a:endParaRPr lang="pl-PL" dirty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149</a:t>
            </a:fld>
            <a:endParaRPr lang="pl-PL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</a:t>
            </a:fld>
            <a:endParaRPr lang="pl-PL" dirty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150</a:t>
            </a:fld>
            <a:endParaRPr lang="pl-PL" dirty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151</a:t>
            </a:fld>
            <a:endParaRPr lang="pl-PL" dirty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152</a:t>
            </a:fld>
            <a:endParaRPr lang="pl-PL" dirty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153</a:t>
            </a:fld>
            <a:endParaRPr lang="pl-PL" dirty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154</a:t>
            </a:fld>
            <a:endParaRPr lang="pl-PL" dirty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155</a:t>
            </a:fld>
            <a:endParaRPr lang="pl-PL" dirty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156</a:t>
            </a:fld>
            <a:endParaRPr lang="pl-PL" dirty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157</a:t>
            </a:fld>
            <a:endParaRPr lang="pl-PL" dirty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158</a:t>
            </a:fld>
            <a:endParaRPr lang="pl-PL" dirty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159</a:t>
            </a:fld>
            <a:endParaRPr lang="pl-PL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</a:t>
            </a:fld>
            <a:endParaRPr lang="pl-PL" dirty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160</a:t>
            </a:fld>
            <a:endParaRPr lang="pl-PL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</a:t>
            </a:fld>
            <a:endParaRPr lang="pl-PL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</a:t>
            </a:fld>
            <a:endParaRPr lang="pl-PL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</a:t>
            </a:fld>
            <a:endParaRPr lang="pl-PL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</a:t>
            </a:fld>
            <a:endParaRPr lang="pl-PL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21</a:t>
            </a:fld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22</a:t>
            </a:fld>
            <a:endParaRPr lang="pl-PL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23</a:t>
            </a:fld>
            <a:endParaRPr lang="pl-PL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24</a:t>
            </a:fld>
            <a:endParaRPr lang="pl-PL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25</a:t>
            </a:fld>
            <a:endParaRPr lang="pl-PL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26</a:t>
            </a:fld>
            <a:endParaRPr lang="pl-PL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27</a:t>
            </a:fld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28</a:t>
            </a:fld>
            <a:endParaRPr lang="pl-PL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29</a:t>
            </a:fld>
            <a:endParaRPr 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</a:t>
            </a:fld>
            <a:endParaRPr lang="pl-PL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30</a:t>
            </a:fld>
            <a:endParaRPr lang="pl-PL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31</a:t>
            </a:fld>
            <a:endParaRPr lang="pl-PL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32</a:t>
            </a:fld>
            <a:endParaRPr lang="pl-PL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33</a:t>
            </a:fld>
            <a:endParaRPr lang="pl-PL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34</a:t>
            </a:fld>
            <a:endParaRPr lang="pl-PL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35</a:t>
            </a:fld>
            <a:endParaRPr lang="pl-PL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36</a:t>
            </a:fld>
            <a:endParaRPr lang="pl-PL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37</a:t>
            </a:fld>
            <a:endParaRPr lang="pl-PL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38</a:t>
            </a:fld>
            <a:endParaRPr lang="pl-PL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39</a:t>
            </a:fld>
            <a:endParaRPr lang="pl-P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</a:t>
            </a:fld>
            <a:endParaRPr lang="pl-PL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40</a:t>
            </a:fld>
            <a:endParaRPr lang="pl-PL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41</a:t>
            </a:fld>
            <a:endParaRPr lang="pl-PL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42</a:t>
            </a:fld>
            <a:endParaRPr lang="pl-PL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43</a:t>
            </a:fld>
            <a:endParaRPr lang="pl-PL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44</a:t>
            </a:fld>
            <a:endParaRPr lang="pl-PL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45</a:t>
            </a:fld>
            <a:endParaRPr lang="pl-PL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46</a:t>
            </a:fld>
            <a:endParaRPr lang="pl-PL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47</a:t>
            </a:fld>
            <a:endParaRPr lang="pl-PL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48</a:t>
            </a:fld>
            <a:endParaRPr lang="pl-PL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49</a:t>
            </a:fld>
            <a:endParaRPr lang="pl-P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</a:t>
            </a:fld>
            <a:endParaRPr lang="pl-PL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50</a:t>
            </a:fld>
            <a:endParaRPr lang="pl-PL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51</a:t>
            </a:fld>
            <a:endParaRPr lang="pl-PL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52</a:t>
            </a:fld>
            <a:endParaRPr lang="pl-PL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53</a:t>
            </a:fld>
            <a:endParaRPr lang="pl-PL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54</a:t>
            </a:fld>
            <a:endParaRPr lang="pl-PL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55</a:t>
            </a:fld>
            <a:endParaRPr lang="pl-PL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56</a:t>
            </a:fld>
            <a:endParaRPr lang="pl-PL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57</a:t>
            </a:fld>
            <a:endParaRPr lang="pl-PL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58</a:t>
            </a:fld>
            <a:endParaRPr lang="pl-PL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59</a:t>
            </a:fld>
            <a:endParaRPr lang="pl-P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</a:t>
            </a:fld>
            <a:endParaRPr lang="pl-PL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60</a:t>
            </a:fld>
            <a:endParaRPr lang="pl-PL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61</a:t>
            </a:fld>
            <a:endParaRPr lang="pl-PL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62</a:t>
            </a:fld>
            <a:endParaRPr lang="pl-PL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63</a:t>
            </a:fld>
            <a:endParaRPr lang="pl-PL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64</a:t>
            </a:fld>
            <a:endParaRPr lang="pl-PL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65</a:t>
            </a:fld>
            <a:endParaRPr lang="pl-PL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66</a:t>
            </a:fld>
            <a:endParaRPr lang="pl-PL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67</a:t>
            </a:fld>
            <a:endParaRPr lang="pl-PL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68</a:t>
            </a:fld>
            <a:endParaRPr lang="pl-PL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69</a:t>
            </a:fld>
            <a:endParaRPr lang="pl-P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</a:t>
            </a:fld>
            <a:endParaRPr lang="pl-PL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70</a:t>
            </a:fld>
            <a:endParaRPr lang="pl-PL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71</a:t>
            </a:fld>
            <a:endParaRPr lang="pl-PL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72</a:t>
            </a:fld>
            <a:endParaRPr lang="pl-PL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73</a:t>
            </a:fld>
            <a:endParaRPr lang="pl-PL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74</a:t>
            </a:fld>
            <a:endParaRPr lang="pl-PL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75</a:t>
            </a:fld>
            <a:endParaRPr lang="pl-PL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76</a:t>
            </a:fld>
            <a:endParaRPr lang="pl-PL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77</a:t>
            </a:fld>
            <a:endParaRPr lang="pl-PL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78</a:t>
            </a:fld>
            <a:endParaRPr lang="pl-PL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79</a:t>
            </a:fld>
            <a:endParaRPr lang="pl-PL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</a:t>
            </a:fld>
            <a:endParaRPr lang="pl-PL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80</a:t>
            </a:fld>
            <a:endParaRPr lang="pl-PL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81</a:t>
            </a:fld>
            <a:endParaRPr lang="pl-PL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82</a:t>
            </a:fld>
            <a:endParaRPr lang="pl-PL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83</a:t>
            </a:fld>
            <a:endParaRPr lang="pl-PL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84</a:t>
            </a:fld>
            <a:endParaRPr lang="pl-PL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85</a:t>
            </a:fld>
            <a:endParaRPr lang="pl-PL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86</a:t>
            </a:fld>
            <a:endParaRPr lang="pl-PL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87</a:t>
            </a:fld>
            <a:endParaRPr lang="pl-PL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88</a:t>
            </a:fld>
            <a:endParaRPr lang="pl-PL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89</a:t>
            </a:fld>
            <a:endParaRPr lang="pl-PL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</a:t>
            </a:fld>
            <a:endParaRPr lang="pl-PL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90</a:t>
            </a:fld>
            <a:endParaRPr lang="pl-PL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91</a:t>
            </a:fld>
            <a:endParaRPr lang="pl-PL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92</a:t>
            </a:fld>
            <a:endParaRPr lang="pl-PL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93</a:t>
            </a:fld>
            <a:endParaRPr lang="pl-PL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94</a:t>
            </a:fld>
            <a:endParaRPr lang="pl-PL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95</a:t>
            </a:fld>
            <a:endParaRPr lang="pl-PL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96</a:t>
            </a:fld>
            <a:endParaRPr lang="pl-PL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97</a:t>
            </a:fld>
            <a:endParaRPr lang="pl-PL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98</a:t>
            </a:fld>
            <a:endParaRPr lang="pl-PL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99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ABC81-C2AC-4324-BC52-C806AF18EE4F}" type="datetimeFigureOut">
              <a:rPr lang="pl-PL" smtClean="0"/>
              <a:pPr/>
              <a:t>2025-12-10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Relationship Id="rId4" Type="http://schemas.openxmlformats.org/officeDocument/2006/relationships/image" Target="../media/image11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Relationship Id="rId6" Type="http://schemas.openxmlformats.org/officeDocument/2006/relationships/image" Target="../media/image121.jpg"/><Relationship Id="rId5" Type="http://schemas.openxmlformats.org/officeDocument/2006/relationships/image" Target="../media/image120.jpeg"/><Relationship Id="rId4" Type="http://schemas.openxmlformats.org/officeDocument/2006/relationships/image" Target="../media/image119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6" Type="http://schemas.openxmlformats.org/officeDocument/2006/relationships/image" Target="../media/image124.jpg"/><Relationship Id="rId5" Type="http://schemas.openxmlformats.org/officeDocument/2006/relationships/image" Target="../media/image123.jpeg"/><Relationship Id="rId4" Type="http://schemas.openxmlformats.org/officeDocument/2006/relationships/image" Target="../media/image12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Relationship Id="rId4" Type="http://schemas.openxmlformats.org/officeDocument/2006/relationships/image" Target="../media/image1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hyperlink" Target="https://www.google.com/url?sa=t&amp;rct=j&amp;q=&amp;esrc=s&amp;source=web&amp;cd=&amp;cad=rja&amp;uact=8&amp;ved=2ahUKEwjTgZmJ9uGCAxUGSvEDHeIlBGgQFnoECA4QAQ&amp;url=https://europeangames.cibasport.cz/en/&amp;usg=AOvVaw2MYw--7Cop98o2Js7grPlT&amp;opi=89978449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Relationship Id="rId6" Type="http://schemas.openxmlformats.org/officeDocument/2006/relationships/image" Target="../media/image128.jp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Relationship Id="rId6" Type="http://schemas.openxmlformats.org/officeDocument/2006/relationships/image" Target="../media/image131.jpg"/><Relationship Id="rId5" Type="http://schemas.openxmlformats.org/officeDocument/2006/relationships/image" Target="../media/image130.jpeg"/><Relationship Id="rId4" Type="http://schemas.openxmlformats.org/officeDocument/2006/relationships/image" Target="../media/image129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Relationship Id="rId4" Type="http://schemas.openxmlformats.org/officeDocument/2006/relationships/image" Target="../media/image132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Relationship Id="rId6" Type="http://schemas.openxmlformats.org/officeDocument/2006/relationships/image" Target="../media/image135.jpeg"/><Relationship Id="rId5" Type="http://schemas.openxmlformats.org/officeDocument/2006/relationships/image" Target="../media/image134.jpg"/><Relationship Id="rId4" Type="http://schemas.openxmlformats.org/officeDocument/2006/relationships/image" Target="../media/image13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13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140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image" Target="../media/image14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Relationship Id="rId4" Type="http://schemas.openxmlformats.org/officeDocument/2006/relationships/image" Target="../media/image15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6" Type="http://schemas.openxmlformats.org/officeDocument/2006/relationships/image" Target="../media/image163.jpeg"/><Relationship Id="rId5" Type="http://schemas.openxmlformats.org/officeDocument/2006/relationships/image" Target="../media/image162.jpg"/><Relationship Id="rId4" Type="http://schemas.openxmlformats.org/officeDocument/2006/relationships/image" Target="../media/image161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6" Type="http://schemas.openxmlformats.org/officeDocument/2006/relationships/image" Target="../media/image147.jp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6" Type="http://schemas.openxmlformats.org/officeDocument/2006/relationships/image" Target="../media/image168.jpg"/><Relationship Id="rId5" Type="http://schemas.openxmlformats.org/officeDocument/2006/relationships/image" Target="../media/image167.jpeg"/><Relationship Id="rId4" Type="http://schemas.openxmlformats.org/officeDocument/2006/relationships/image" Target="../media/image166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3.xml"/><Relationship Id="rId4" Type="http://schemas.openxmlformats.org/officeDocument/2006/relationships/image" Target="../media/image169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Relationship Id="rId4" Type="http://schemas.openxmlformats.org/officeDocument/2006/relationships/image" Target="../media/image170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Relationship Id="rId4" Type="http://schemas.openxmlformats.org/officeDocument/2006/relationships/image" Target="../media/image171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Relationship Id="rId4" Type="http://schemas.openxmlformats.org/officeDocument/2006/relationships/image" Target="../media/image172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Relationship Id="rId4" Type="http://schemas.openxmlformats.org/officeDocument/2006/relationships/image" Target="../media/image175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Relationship Id="rId5" Type="http://schemas.openxmlformats.org/officeDocument/2006/relationships/image" Target="../media/image177.png"/><Relationship Id="rId4" Type="http://schemas.openxmlformats.org/officeDocument/2006/relationships/image" Target="../media/image17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hyperlink" Target="https://www.google.com/url?sa=t&amp;rct=j&amp;q=&amp;esrc=s&amp;source=web&amp;cd=&amp;cad=rja&amp;uact=8&amp;ved=2ahUKEwjTgZmJ9uGCAxUGSvEDHeIlBGgQFnoECA4QAQ&amp;url=https://europeangames.cibasport.cz/en/&amp;usg=AOvVaw2MYw--7Cop98o2Js7grPlT&amp;opi=89978449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hyperlink" Target="https://www.google.com/url?sa=t&amp;rct=j&amp;q=&amp;esrc=s&amp;source=web&amp;cd=&amp;cad=rja&amp;uact=8&amp;ved=2ahUKEwjTgZmJ9uGCAxUGSvEDHeIlBGgQFnoECA4QAQ&amp;url=https://europeangames.cibasport.cz/en/&amp;usg=AOvVaw2MYw--7Cop98o2Js7grPlT&amp;opi=89978449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Relationship Id="rId5" Type="http://schemas.openxmlformats.org/officeDocument/2006/relationships/image" Target="../media/image110.jpeg"/><Relationship Id="rId4" Type="http://schemas.openxmlformats.org/officeDocument/2006/relationships/image" Target="../media/image109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2071678"/>
            <a:ext cx="7772400" cy="307183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Podsumowanie Sezonu 2025</a:t>
            </a:r>
            <a:endParaRPr lang="pl-PL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0166" y="5857868"/>
            <a:ext cx="6400800" cy="1000132"/>
          </a:xfrm>
        </p:spPr>
        <p:txBody>
          <a:bodyPr/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Kęty 04.12.2025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96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11.01.2025 </a:t>
            </a:r>
            <a:r>
              <a:rPr lang="pl-PL" sz="2000" dirty="0">
                <a:solidFill>
                  <a:schemeClr val="bg1"/>
                </a:solidFill>
              </a:rPr>
              <a:t>Brzeszcze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18.01.2025 Brzeszcze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18.01.2025 Rzeszów – HMM-U16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26.01.2025 Rzeszów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1.02.2025 Brzeszcze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2.02.2025 Rzeszów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8.02.2025 Rzeszów – HMM-U18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14.02.20256 WROCŁAW –  HALOWE MISTRZOSTWA POLSKI U18</a:t>
            </a:r>
            <a:endParaRPr lang="pl-PL" sz="20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</a:rPr>
              <a:t>28.02.2025 TORUŃ – HALOWE MISTRZOSTWA POLSKI </a:t>
            </a:r>
            <a:endParaRPr lang="pl-PL" sz="20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2.03.2025 Brzeszcze </a:t>
            </a:r>
            <a:r>
              <a:rPr lang="pl-PL" sz="2000" dirty="0" smtClean="0">
                <a:solidFill>
                  <a:schemeClr val="bg1"/>
                </a:solidFill>
              </a:rPr>
              <a:t>HMM-U14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Zimowy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78488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Zawody </a:t>
            </a:r>
            <a:r>
              <a:rPr lang="pl-PL" sz="2000" dirty="0">
                <a:solidFill>
                  <a:schemeClr val="bg1"/>
                </a:solidFill>
              </a:rPr>
              <a:t>sportowe dla dzieci w </a:t>
            </a:r>
            <a:r>
              <a:rPr lang="pl-PL" sz="2000" dirty="0" smtClean="0">
                <a:solidFill>
                  <a:schemeClr val="bg1"/>
                </a:solidFill>
              </a:rPr>
              <a:t>wieku 11–13 </a:t>
            </a:r>
            <a:r>
              <a:rPr lang="pl-PL" sz="2000" dirty="0">
                <a:solidFill>
                  <a:schemeClr val="bg1"/>
                </a:solidFill>
              </a:rPr>
              <a:t>lat, </a:t>
            </a:r>
            <a:r>
              <a:rPr lang="pl-PL" sz="2000" dirty="0" smtClean="0">
                <a:solidFill>
                  <a:schemeClr val="bg1"/>
                </a:solidFill>
              </a:rPr>
              <a:t>celem której jest wyłonienie  </a:t>
            </a:r>
            <a:r>
              <a:rPr lang="pl-PL" sz="2000" dirty="0">
                <a:solidFill>
                  <a:schemeClr val="bg1"/>
                </a:solidFill>
              </a:rPr>
              <a:t>najlepszych młodych sportowców z całej Polski. </a:t>
            </a:r>
            <a:r>
              <a:rPr lang="pl-PL" sz="2000" dirty="0" smtClean="0">
                <a:solidFill>
                  <a:schemeClr val="bg1"/>
                </a:solidFill>
              </a:rPr>
              <a:t>W największych polskich </a:t>
            </a:r>
            <a:r>
              <a:rPr lang="pl-PL" sz="2000" dirty="0">
                <a:solidFill>
                  <a:schemeClr val="bg1"/>
                </a:solidFill>
              </a:rPr>
              <a:t>miastach odbywają się eliminacje – uczestnikom zalicza się pięć najlepszych </a:t>
            </a:r>
            <a:r>
              <a:rPr lang="pl-PL" sz="2000" dirty="0" smtClean="0">
                <a:solidFill>
                  <a:schemeClr val="bg1"/>
                </a:solidFill>
              </a:rPr>
              <a:t>startów a najlepsi biorą udział w finale ogólnopolskim. </a:t>
            </a:r>
          </a:p>
          <a:p>
            <a:endParaRPr lang="pl-PL" sz="20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2 października </a:t>
            </a:r>
            <a:r>
              <a:rPr lang="pl-PL" dirty="0">
                <a:solidFill>
                  <a:schemeClr val="bg1"/>
                </a:solidFill>
              </a:rPr>
              <a:t>– 29-osób –  26 </a:t>
            </a:r>
            <a:r>
              <a:rPr lang="pl-PL" dirty="0" smtClean="0">
                <a:solidFill>
                  <a:schemeClr val="bg1"/>
                </a:solidFill>
              </a:rPr>
              <a:t>medali  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18 </a:t>
            </a:r>
            <a:r>
              <a:rPr lang="pl-PL" dirty="0">
                <a:solidFill>
                  <a:schemeClr val="bg1"/>
                </a:solidFill>
              </a:rPr>
              <a:t>wrzesień – 28 osób – 25 </a:t>
            </a:r>
            <a:r>
              <a:rPr lang="pl-PL" dirty="0" smtClean="0">
                <a:solidFill>
                  <a:schemeClr val="bg1"/>
                </a:solidFill>
              </a:rPr>
              <a:t>medali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5 </a:t>
            </a:r>
            <a:r>
              <a:rPr lang="pl-PL" dirty="0">
                <a:solidFill>
                  <a:schemeClr val="bg1"/>
                </a:solidFill>
              </a:rPr>
              <a:t>czerwca – 33 osoby – 20 </a:t>
            </a:r>
            <a:r>
              <a:rPr lang="pl-PL" dirty="0" smtClean="0">
                <a:solidFill>
                  <a:schemeClr val="bg1"/>
                </a:solidFill>
              </a:rPr>
              <a:t>medali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23 </a:t>
            </a:r>
            <a:r>
              <a:rPr lang="pl-PL" dirty="0">
                <a:solidFill>
                  <a:schemeClr val="bg1"/>
                </a:solidFill>
              </a:rPr>
              <a:t>maj – 30 osób – 17 </a:t>
            </a:r>
            <a:r>
              <a:rPr lang="pl-PL" dirty="0" smtClean="0">
                <a:solidFill>
                  <a:schemeClr val="bg1"/>
                </a:solidFill>
              </a:rPr>
              <a:t>medali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8 </a:t>
            </a:r>
            <a:r>
              <a:rPr lang="pl-PL" dirty="0">
                <a:solidFill>
                  <a:schemeClr val="bg1"/>
                </a:solidFill>
              </a:rPr>
              <a:t>maj – 22 osoby - 17 </a:t>
            </a:r>
            <a:r>
              <a:rPr lang="pl-PL" dirty="0" smtClean="0">
                <a:solidFill>
                  <a:schemeClr val="bg1"/>
                </a:solidFill>
              </a:rPr>
              <a:t>medali</a:t>
            </a:r>
          </a:p>
          <a:p>
            <a:endParaRPr lang="pl-PL" dirty="0">
              <a:solidFill>
                <a:srgbClr val="FFC000"/>
              </a:solidFill>
            </a:endParaRPr>
          </a:p>
          <a:p>
            <a:r>
              <a:rPr lang="pl-PL" sz="2000" dirty="0">
                <a:solidFill>
                  <a:srgbClr val="FFC000"/>
                </a:solidFill>
              </a:rPr>
              <a:t> </a:t>
            </a:r>
            <a:r>
              <a:rPr lang="pl-PL" sz="2000" b="1" dirty="0" smtClean="0">
                <a:solidFill>
                  <a:srgbClr val="FFC000"/>
                </a:solidFill>
              </a:rPr>
              <a:t>Łącznie</a:t>
            </a:r>
            <a:r>
              <a:rPr lang="pl-PL" sz="2000" b="1" dirty="0">
                <a:solidFill>
                  <a:srgbClr val="FFC000"/>
                </a:solidFill>
              </a:rPr>
              <a:t>: </a:t>
            </a:r>
            <a:r>
              <a:rPr lang="pl-PL" sz="2000" b="1" dirty="0" smtClean="0">
                <a:solidFill>
                  <a:srgbClr val="FFC000"/>
                </a:solidFill>
              </a:rPr>
              <a:t> 284 </a:t>
            </a:r>
            <a:r>
              <a:rPr lang="pl-PL" sz="2000" b="1" dirty="0" err="1">
                <a:solidFill>
                  <a:srgbClr val="FFC000"/>
                </a:solidFill>
              </a:rPr>
              <a:t>osobostartów</a:t>
            </a:r>
            <a:r>
              <a:rPr lang="pl-PL" sz="2000" b="1" dirty="0">
                <a:solidFill>
                  <a:srgbClr val="FFC000"/>
                </a:solidFill>
              </a:rPr>
              <a:t> – 105 medali</a:t>
            </a:r>
            <a:endParaRPr lang="pl-PL" sz="20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7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7"/>
            <a:ext cx="7632848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u="sng" dirty="0" smtClean="0">
                <a:solidFill>
                  <a:srgbClr val="FFC000"/>
                </a:solidFill>
              </a:rPr>
              <a:t>2.października </a:t>
            </a:r>
            <a:r>
              <a:rPr lang="pl-PL" u="sng" dirty="0">
                <a:solidFill>
                  <a:srgbClr val="FFC000"/>
                </a:solidFill>
              </a:rPr>
              <a:t>– 29-osób –  26 medali:  </a:t>
            </a:r>
            <a:endParaRPr lang="pl-PL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Milena </a:t>
            </a:r>
            <a:r>
              <a:rPr lang="pl-PL" dirty="0">
                <a:solidFill>
                  <a:schemeClr val="bg1"/>
                </a:solidFill>
              </a:rPr>
              <a:t>Tomasiewicz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Hanna Kozioł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Małgorzata Płonka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</a:t>
            </a:r>
            <a:r>
              <a:rPr lang="pl-PL" dirty="0" err="1">
                <a:solidFill>
                  <a:schemeClr val="bg1"/>
                </a:solidFill>
              </a:rPr>
              <a:t>Łętocha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Bogacz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Laura </a:t>
            </a:r>
            <a:r>
              <a:rPr lang="pl-PL" dirty="0" err="1">
                <a:solidFill>
                  <a:schemeClr val="bg1"/>
                </a:solidFill>
              </a:rPr>
              <a:t>Kozynacka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Nikola Sporysz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Iga </a:t>
            </a:r>
            <a:r>
              <a:rPr lang="pl-PL" dirty="0" err="1">
                <a:solidFill>
                  <a:schemeClr val="bg1"/>
                </a:solidFill>
              </a:rPr>
              <a:t>Bardas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Wojciech Waluś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Martyna </a:t>
            </a:r>
            <a:r>
              <a:rPr lang="pl-PL" dirty="0" err="1">
                <a:solidFill>
                  <a:schemeClr val="bg1"/>
                </a:solidFill>
              </a:rPr>
              <a:t>Luranc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Handzlik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Wiktoria </a:t>
            </a:r>
            <a:r>
              <a:rPr lang="pl-PL" dirty="0">
                <a:solidFill>
                  <a:schemeClr val="bg1"/>
                </a:solidFill>
              </a:rPr>
              <a:t>Pająk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Nina Wróblewska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Pola </a:t>
            </a:r>
            <a:r>
              <a:rPr lang="pl-PL" dirty="0">
                <a:solidFill>
                  <a:schemeClr val="bg1"/>
                </a:solidFill>
              </a:rPr>
              <a:t>Wójcik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Maciej </a:t>
            </a:r>
            <a:r>
              <a:rPr lang="pl-PL" dirty="0">
                <a:solidFill>
                  <a:schemeClr val="bg1"/>
                </a:solidFill>
              </a:rPr>
              <a:t>Zabiegło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Oliwier</a:t>
            </a:r>
            <a:r>
              <a:rPr lang="pl-PL" dirty="0">
                <a:solidFill>
                  <a:schemeClr val="bg1"/>
                </a:solidFill>
              </a:rPr>
              <a:t> Nycz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Mateusz Spiesz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Ignacy Marczyński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Liwia Serocka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Weronika Mydlarz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Lena Kasprzycka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Oliwia Furtak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Malwina </a:t>
            </a:r>
            <a:r>
              <a:rPr lang="pl-PL" dirty="0" err="1">
                <a:solidFill>
                  <a:schemeClr val="bg1"/>
                </a:solidFill>
              </a:rPr>
              <a:t>Szemik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</a:t>
            </a:r>
            <a:r>
              <a:rPr lang="pl-PL" dirty="0" err="1">
                <a:solidFill>
                  <a:schemeClr val="bg1"/>
                </a:solidFill>
              </a:rPr>
              <a:t>Bujarek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Zosia Dusik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Natasza Marek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Emilia Kołodziejczyk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Aleksandra Dwornik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Igor Paszek 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3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14" y="2294526"/>
            <a:ext cx="5377229" cy="4032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0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44" y="2492896"/>
            <a:ext cx="2676487" cy="356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4231"/>
            <a:ext cx="4805087" cy="3603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8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7"/>
            <a:ext cx="2557628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7"/>
            <a:ext cx="2557628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492897"/>
            <a:ext cx="2559460" cy="341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54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7"/>
            <a:ext cx="2557628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7"/>
            <a:ext cx="2557628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492897"/>
            <a:ext cx="2559460" cy="341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9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7"/>
            <a:ext cx="2557628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7"/>
            <a:ext cx="2557628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492897"/>
            <a:ext cx="2559460" cy="341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15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7704856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u="sng" dirty="0" smtClean="0">
                <a:solidFill>
                  <a:srgbClr val="FFC000"/>
                </a:solidFill>
              </a:rPr>
              <a:t>18 </a:t>
            </a:r>
            <a:r>
              <a:rPr lang="pl-PL" u="sng" dirty="0">
                <a:solidFill>
                  <a:srgbClr val="FFC000"/>
                </a:solidFill>
              </a:rPr>
              <a:t>wrzesień – 28 osób – 25 medali.</a:t>
            </a:r>
            <a:endParaRPr lang="pl-PL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Milena </a:t>
            </a:r>
            <a:r>
              <a:rPr lang="pl-PL" dirty="0">
                <a:solidFill>
                  <a:schemeClr val="bg1"/>
                </a:solidFill>
              </a:rPr>
              <a:t>Tomasiewicz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Hanna Kozioł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Małgorzata Płonka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</a:t>
            </a:r>
            <a:r>
              <a:rPr lang="pl-PL" dirty="0" err="1">
                <a:solidFill>
                  <a:schemeClr val="bg1"/>
                </a:solidFill>
              </a:rPr>
              <a:t>Łętocha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Bogacz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Laura </a:t>
            </a:r>
            <a:r>
              <a:rPr lang="pl-PL" dirty="0" err="1">
                <a:solidFill>
                  <a:schemeClr val="bg1"/>
                </a:solidFill>
              </a:rPr>
              <a:t>Kozynacka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Nikola Sporysz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Iga </a:t>
            </a:r>
            <a:r>
              <a:rPr lang="pl-PL" dirty="0" err="1">
                <a:solidFill>
                  <a:schemeClr val="bg1"/>
                </a:solidFill>
              </a:rPr>
              <a:t>Bardas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Wojciech Waluś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Martyna </a:t>
            </a:r>
            <a:r>
              <a:rPr lang="pl-PL" dirty="0" err="1">
                <a:solidFill>
                  <a:schemeClr val="bg1"/>
                </a:solidFill>
              </a:rPr>
              <a:t>Luranc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Handzlik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Lena </a:t>
            </a:r>
            <a:r>
              <a:rPr lang="pl-PL" dirty="0" err="1">
                <a:solidFill>
                  <a:schemeClr val="bg1"/>
                </a:solidFill>
              </a:rPr>
              <a:t>Muchewicz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Pająk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Nina Wróblewska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Maciej </a:t>
            </a:r>
            <a:r>
              <a:rPr lang="pl-PL" dirty="0" err="1">
                <a:solidFill>
                  <a:schemeClr val="bg1"/>
                </a:solidFill>
              </a:rPr>
              <a:t>Zabieglo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Mateusz Spiesz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Ignacy Marczyński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Oliwier</a:t>
            </a:r>
            <a:r>
              <a:rPr lang="pl-PL" dirty="0">
                <a:solidFill>
                  <a:schemeClr val="bg1"/>
                </a:solidFill>
              </a:rPr>
              <a:t> Nycz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Liwia Serocka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Weronika Mydlarz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Oliwia Furtak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Malwina </a:t>
            </a:r>
            <a:r>
              <a:rPr lang="pl-PL" dirty="0" err="1">
                <a:solidFill>
                  <a:schemeClr val="bg1"/>
                </a:solidFill>
              </a:rPr>
              <a:t>Szemik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</a:t>
            </a:r>
            <a:r>
              <a:rPr lang="pl-PL" dirty="0" err="1">
                <a:solidFill>
                  <a:schemeClr val="bg1"/>
                </a:solidFill>
              </a:rPr>
              <a:t>Bujarek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Kornelia Handzlik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Natasza Marek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Aleksandra Dwornik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Emilia Kołodziejczyk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Sysak 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4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14" y="2294526"/>
            <a:ext cx="5377230" cy="4032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12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115108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</a:rPr>
              <a:t>26.04.2025 </a:t>
            </a:r>
            <a:r>
              <a:rPr lang="pl-PL" sz="1600" dirty="0">
                <a:solidFill>
                  <a:schemeClr val="bg1"/>
                </a:solidFill>
              </a:rPr>
              <a:t>Sucha Beskidzka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3.05.2025 Skawina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8.05.2025 Bielsko Biała – Czwartki LA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10.05.2025 Kraków Miting „Krak”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11.05.2025 Chorzów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17.05.2025 Kraków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22.05.2025 Bielsko Biała – Czwartki LA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24.05.2025 Sucha Beskidzka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31.05.2025 Kraków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5.06.2025 Bielsko Biała – Czwartki LA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7.06.2025 Kraków -Wawel – MM-U16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8.06.2025 Kraków -AKF – MM-U18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10.06.2025 Kęty Festiwal Sztafet (124dzieci)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</a:rPr>
              <a:t>14.06.2025 KRAKÓW – FINAŁ LDK</a:t>
            </a:r>
            <a:endParaRPr lang="pl-PL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16.06.2025 Gliwice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</a:rPr>
              <a:t>29.06.2025 BRNO MIĘDZYNARODOWY MECZ U18</a:t>
            </a:r>
            <a:endParaRPr lang="pl-PL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6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solidFill>
                  <a:schemeClr val="bg1"/>
                </a:solidFill>
              </a:rPr>
              <a:t>6.07.2025 </a:t>
            </a:r>
            <a:r>
              <a:rPr lang="pl-PL" sz="1600" b="1" dirty="0">
                <a:solidFill>
                  <a:schemeClr val="bg1"/>
                </a:solidFill>
              </a:rPr>
              <a:t>– Gorzów Wielkopolski – MISTRZOSTWA POLSKI MASTERS</a:t>
            </a:r>
            <a:endParaRPr lang="pl-PL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solidFill>
                  <a:schemeClr val="bg1"/>
                </a:solidFill>
              </a:rPr>
              <a:t>14.07.2025 </a:t>
            </a:r>
            <a:r>
              <a:rPr lang="pl-PL" sz="1600" b="1" dirty="0">
                <a:solidFill>
                  <a:schemeClr val="bg1"/>
                </a:solidFill>
              </a:rPr>
              <a:t>POZNAŃ – MISTRZOSTWA POLSKI U18 </a:t>
            </a:r>
            <a:endParaRPr lang="pl-PL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</a:rPr>
              <a:t>26.07.2025 –  SKOPIE – EYOF Olimpijski Festiwal Młodzieży </a:t>
            </a:r>
            <a:r>
              <a:rPr lang="pl-PL" sz="1600" b="1" dirty="0" smtClean="0">
                <a:solidFill>
                  <a:schemeClr val="bg1"/>
                </a:solidFill>
              </a:rPr>
              <a:t>Europy</a:t>
            </a:r>
            <a:endParaRPr lang="pl-PL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</a:rPr>
              <a:t>30.08.2-25 </a:t>
            </a:r>
            <a:r>
              <a:rPr lang="pl-PL" sz="1600" dirty="0">
                <a:solidFill>
                  <a:schemeClr val="bg1"/>
                </a:solidFill>
              </a:rPr>
              <a:t>Sosnowiec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6.09.2025 Przemyśl -  MMM-U16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</a:rPr>
              <a:t>6-7.09.2025 ŁÓDZ – OGÓLNOPOLSKI FINAŁ LEKKOATLETYCZNYCH CZWARTKÓW </a:t>
            </a:r>
            <a:endParaRPr lang="pl-PL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14.09.2025 Kraków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18.09.2025 Bielsko Biała – Czwartki LA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29.09.2025 Bielsko Biała – Czwartki LA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4.10.2025 Kraków –AKF – MM-U14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Euroregion Beskidy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</a:rPr>
              <a:t>15.11.2025 SPAŁA – HALOWY FINAŁ LDK</a:t>
            </a:r>
            <a:endParaRPr lang="pl-PL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hlinkClick r:id="rId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Letni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5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59819"/>
            <a:ext cx="2481587" cy="330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3" y="2634161"/>
            <a:ext cx="2500831" cy="333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20217"/>
            <a:ext cx="2436288" cy="324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6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2557628" cy="3410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2557628" cy="3410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492897"/>
            <a:ext cx="2559460" cy="341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72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93" y="2204864"/>
            <a:ext cx="5832648" cy="437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6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7"/>
            <a:ext cx="2557628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7"/>
            <a:ext cx="2557628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492897"/>
            <a:ext cx="2559460" cy="341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6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7"/>
            <a:ext cx="2557627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7"/>
            <a:ext cx="2557627" cy="34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492897"/>
            <a:ext cx="2559459" cy="341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5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7776864" cy="486287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u="sng" dirty="0" smtClean="0">
                <a:solidFill>
                  <a:srgbClr val="FFC000"/>
                </a:solidFill>
              </a:rPr>
              <a:t>5 </a:t>
            </a:r>
            <a:r>
              <a:rPr lang="pl-PL" u="sng" dirty="0">
                <a:solidFill>
                  <a:srgbClr val="FFC000"/>
                </a:solidFill>
              </a:rPr>
              <a:t>czerwca – 33 osoby – 20 medali:</a:t>
            </a:r>
            <a:endParaRPr lang="pl-PL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</a:rPr>
              <a:t>Antoni </a:t>
            </a:r>
            <a:r>
              <a:rPr lang="pl-PL" sz="1600" dirty="0">
                <a:solidFill>
                  <a:schemeClr val="bg1"/>
                </a:solidFill>
              </a:rPr>
              <a:t>Spiesz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Mateusz Spiesz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Liwia Serocka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Lena Kasprzycka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Weronika Mydlarz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Julia Legień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bg1"/>
                </a:solidFill>
              </a:rPr>
              <a:t>Oliwier</a:t>
            </a:r>
            <a:r>
              <a:rPr lang="pl-PL" sz="1600" dirty="0">
                <a:solidFill>
                  <a:schemeClr val="bg1"/>
                </a:solidFill>
              </a:rPr>
              <a:t> Nycz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Ignacy Marczyński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Krystian Komor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Aleksander Surma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Aleksandra Dwornik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Emilia Kołodziejczyk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Natasza Marek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Malwina Książek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Szymon Olejarz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</a:rPr>
              <a:t>Izabela </a:t>
            </a:r>
            <a:r>
              <a:rPr lang="pl-PL" sz="1600" dirty="0" err="1">
                <a:solidFill>
                  <a:schemeClr val="bg1"/>
                </a:solidFill>
              </a:rPr>
              <a:t>Bascik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endParaRPr lang="pl-PL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Martyna </a:t>
            </a:r>
            <a:r>
              <a:rPr lang="pl-PL" sz="1600" dirty="0" err="1">
                <a:solidFill>
                  <a:schemeClr val="bg1"/>
                </a:solidFill>
              </a:rPr>
              <a:t>Luranc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Maciej Zabiegło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Pola Wójcik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Wiktoria Pająk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Oliwia </a:t>
            </a:r>
            <a:r>
              <a:rPr lang="pl-PL" sz="1600" dirty="0" err="1">
                <a:solidFill>
                  <a:schemeClr val="bg1"/>
                </a:solidFill>
              </a:rPr>
              <a:t>Palak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Małgorzata Płonka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Wiktoria </a:t>
            </a:r>
            <a:r>
              <a:rPr lang="pl-PL" sz="1600" dirty="0" err="1">
                <a:solidFill>
                  <a:schemeClr val="bg1"/>
                </a:solidFill>
              </a:rPr>
              <a:t>Łętocha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Maja Bogacz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Nikola Sporysz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Matylda Wieczorek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Kacper Kasperek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Aleksandra Szwarc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Lena </a:t>
            </a:r>
            <a:r>
              <a:rPr lang="pl-PL" sz="1600" dirty="0" err="1">
                <a:solidFill>
                  <a:schemeClr val="bg1"/>
                </a:solidFill>
              </a:rPr>
              <a:t>Muchewicz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Magdalena Bogacz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Hania Kozioł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Kalina Gacek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Wiktoria </a:t>
            </a:r>
            <a:r>
              <a:rPr lang="pl-PL" sz="1600" dirty="0" smtClean="0">
                <a:solidFill>
                  <a:schemeClr val="bg1"/>
                </a:solidFill>
              </a:rPr>
              <a:t>Sysak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9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93" y="2204864"/>
            <a:ext cx="5832648" cy="437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3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93" y="2204864"/>
            <a:ext cx="5832648" cy="437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9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32856"/>
            <a:ext cx="324036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32856"/>
            <a:ext cx="324036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2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32856"/>
            <a:ext cx="324036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32856"/>
            <a:ext cx="324036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58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1403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2481586" cy="3308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11116"/>
            <a:ext cx="2304255" cy="3072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553293"/>
            <a:ext cx="2390988" cy="3187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7"/>
            <a:ext cx="7992888" cy="480131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u="sng" dirty="0" smtClean="0">
                <a:solidFill>
                  <a:srgbClr val="FFC000"/>
                </a:solidFill>
              </a:rPr>
              <a:t>23 </a:t>
            </a:r>
            <a:r>
              <a:rPr lang="pl-PL" u="sng" dirty="0">
                <a:solidFill>
                  <a:srgbClr val="FFC000"/>
                </a:solidFill>
              </a:rPr>
              <a:t>maj – 30 osób – 17 medali:</a:t>
            </a:r>
            <a:endParaRPr lang="pl-PL" dirty="0">
              <a:solidFill>
                <a:srgbClr val="FFC000"/>
              </a:solidFill>
            </a:endParaRPr>
          </a:p>
          <a:p>
            <a:r>
              <a:rPr lang="pl-PL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Szymon Olejarz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Dominika Gaweł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Milena Tomasiewicz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Ida Tworowska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Ola Szwarc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Martyna </a:t>
            </a:r>
            <a:r>
              <a:rPr lang="pl-PL" sz="1600" dirty="0" err="1">
                <a:solidFill>
                  <a:schemeClr val="bg1"/>
                </a:solidFill>
              </a:rPr>
              <a:t>Luranc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Wiktora Pająk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Iga </a:t>
            </a:r>
            <a:r>
              <a:rPr lang="pl-PL" sz="1600" dirty="0" err="1">
                <a:solidFill>
                  <a:schemeClr val="bg1"/>
                </a:solidFill>
              </a:rPr>
              <a:t>Bardas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Maciej Zabiegło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Nikola Sporysz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Maja Handzlik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Wojtek Waluś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Hanna Kozioł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</a:rPr>
              <a:t>Gosia </a:t>
            </a:r>
            <a:r>
              <a:rPr lang="pl-PL" sz="1600" dirty="0" err="1">
                <a:solidFill>
                  <a:schemeClr val="bg1"/>
                </a:solidFill>
              </a:rPr>
              <a:t>Plonka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Wiktoria </a:t>
            </a:r>
            <a:r>
              <a:rPr lang="pl-PL" sz="1600" dirty="0" err="1">
                <a:solidFill>
                  <a:schemeClr val="bg1"/>
                </a:solidFill>
              </a:rPr>
              <a:t>Łętocha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endParaRPr lang="pl-PL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Maja Bogacz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bg1"/>
                </a:solidFill>
              </a:rPr>
              <a:t>Szemik</a:t>
            </a:r>
            <a:r>
              <a:rPr lang="pl-PL" sz="1600" dirty="0">
                <a:solidFill>
                  <a:schemeClr val="bg1"/>
                </a:solidFill>
              </a:rPr>
              <a:t> Malwina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Aleksander Surma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Ignacy Marczyński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Krystian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Zosia Dusik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Maja </a:t>
            </a:r>
            <a:r>
              <a:rPr lang="pl-PL" sz="1600" dirty="0" err="1">
                <a:solidFill>
                  <a:schemeClr val="bg1"/>
                </a:solidFill>
              </a:rPr>
              <a:t>Bujarek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Malwina Książek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Antek Spiesz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Mati Spiesz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Dominika </a:t>
            </a:r>
            <a:r>
              <a:rPr lang="pl-PL" sz="1600" dirty="0" err="1">
                <a:solidFill>
                  <a:schemeClr val="bg1"/>
                </a:solidFill>
              </a:rPr>
              <a:t>Tobiczyk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Natasza Marek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Dwornik 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Mydlarz Weronika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Serocka Liwia </a:t>
            </a:r>
            <a:endParaRPr lang="pl-PL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 smtClean="0">
                <a:solidFill>
                  <a:schemeClr val="bg1"/>
                </a:solidFill>
              </a:rPr>
              <a:t>			</a:t>
            </a:r>
            <a:r>
              <a:rPr lang="pl-PL" sz="1000" dirty="0" smtClean="0">
                <a:solidFill>
                  <a:schemeClr val="bg1"/>
                </a:solidFill>
              </a:rPr>
              <a:t>(bez </a:t>
            </a:r>
            <a:r>
              <a:rPr lang="pl-PL" sz="1000" dirty="0" err="1" smtClean="0">
                <a:solidFill>
                  <a:schemeClr val="bg1"/>
                </a:solidFill>
              </a:rPr>
              <a:t>tech</a:t>
            </a:r>
            <a:r>
              <a:rPr lang="pl-PL" sz="1000" dirty="0" smtClean="0">
                <a:solidFill>
                  <a:schemeClr val="bg1"/>
                </a:solidFill>
              </a:rPr>
              <a:t>)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9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2481585" cy="3308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11116"/>
            <a:ext cx="2304255" cy="3072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553293"/>
            <a:ext cx="2390988" cy="318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73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2481585" cy="3308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11116"/>
            <a:ext cx="2304255" cy="3072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553293"/>
            <a:ext cx="2390988" cy="318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0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2481585" cy="3308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11116"/>
            <a:ext cx="2304255" cy="3072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553293"/>
            <a:ext cx="2390988" cy="318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3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7"/>
            <a:ext cx="8064896" cy="453650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u="sng" dirty="0" smtClean="0">
                <a:solidFill>
                  <a:srgbClr val="FFC000"/>
                </a:solidFill>
              </a:rPr>
              <a:t>8 maj – 22 osoby - 17 medali:</a:t>
            </a:r>
            <a:endParaRPr lang="pl-PL" dirty="0" smtClean="0">
              <a:solidFill>
                <a:srgbClr val="FFC000"/>
              </a:solidFill>
            </a:endParaRPr>
          </a:p>
          <a:p>
            <a:r>
              <a:rPr lang="pl-PL" dirty="0" smtClean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Milena Tomasiewicz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Szymon Olejarz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Liwia Serocka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Hanna Kozioł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Mateusz Spiesz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Antoni Spiesz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>
                <a:solidFill>
                  <a:schemeClr val="bg1"/>
                </a:solidFill>
              </a:rPr>
              <a:t>Oliwier</a:t>
            </a:r>
            <a:r>
              <a:rPr lang="pl-PL" dirty="0" smtClean="0">
                <a:solidFill>
                  <a:schemeClr val="bg1"/>
                </a:solidFill>
              </a:rPr>
              <a:t> Nycz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Wiktoria </a:t>
            </a:r>
            <a:r>
              <a:rPr lang="pl-PL" dirty="0" err="1" smtClean="0">
                <a:solidFill>
                  <a:schemeClr val="bg1"/>
                </a:solidFill>
              </a:rPr>
              <a:t>Łętocha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Małgorzata Płonka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Natasza Marek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Dominika Gaweł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Weronika Mydlarz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Maja </a:t>
            </a:r>
            <a:r>
              <a:rPr lang="pl-PL" dirty="0" err="1" smtClean="0">
                <a:solidFill>
                  <a:schemeClr val="bg1"/>
                </a:solidFill>
              </a:rPr>
              <a:t>Bujarek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Zosia Dusik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Emilia Kołodziejczyk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Aleksandra Dwornik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Maja </a:t>
            </a:r>
            <a:r>
              <a:rPr lang="pl-PL" dirty="0" err="1" smtClean="0">
                <a:solidFill>
                  <a:schemeClr val="bg1"/>
                </a:solidFill>
              </a:rPr>
              <a:t>Brudny-Kujawa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Lena </a:t>
            </a:r>
            <a:r>
              <a:rPr lang="pl-PL" dirty="0" err="1" smtClean="0">
                <a:solidFill>
                  <a:schemeClr val="bg1"/>
                </a:solidFill>
              </a:rPr>
              <a:t>Muchewicz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Maja Bogacz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Magdalena Bogacz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Wiktoria Pająk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Marysia Sałata 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08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14" y="2060848"/>
            <a:ext cx="5377230" cy="450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0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08355"/>
            <a:ext cx="2481587" cy="4411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69989"/>
            <a:ext cx="2304256" cy="4096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188886"/>
            <a:ext cx="2390989" cy="4250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2481587" cy="330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11116"/>
            <a:ext cx="2304256" cy="3072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553293"/>
            <a:ext cx="2390989" cy="3187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2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2481586" cy="330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11116"/>
            <a:ext cx="2304255" cy="3072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553293"/>
            <a:ext cx="2390988" cy="3187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1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cap="small" dirty="0">
                <a:solidFill>
                  <a:schemeClr val="bg1"/>
                </a:solidFill>
              </a:rPr>
              <a:t>XVIII Letni  Olimpijski Festiwal Młodzieży Europy  (EYOF)  w  Skopje w Macedonii Północnej </a:t>
            </a:r>
            <a:endParaRPr lang="pl-PL" sz="2800" cap="small" dirty="0" smtClean="0">
              <a:solidFill>
                <a:schemeClr val="bg1"/>
              </a:solidFill>
            </a:endParaRPr>
          </a:p>
          <a:p>
            <a:endParaRPr lang="pl-PL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cap="small" dirty="0">
                <a:solidFill>
                  <a:schemeClr val="bg1"/>
                </a:solidFill>
              </a:rPr>
              <a:t>Mecz Lekkoatletyczny  Czechy - Słowacja – Węgry – Polska w kategorii U-18 w Brnie </a:t>
            </a:r>
            <a:endParaRPr lang="pl-PL" sz="2800" cap="smal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cap="smal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cap="small" dirty="0" smtClean="0">
                <a:solidFill>
                  <a:schemeClr val="bg1"/>
                </a:solidFill>
              </a:rPr>
              <a:t>Mecz Lekkoatletyczny Polska – Słowacja – Austria w kategorii U-14 w Wiedniu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Zawody Rangi Międzynarodowej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08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2481586" cy="3308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11116"/>
            <a:ext cx="2304255" cy="3072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8" y="2553293"/>
            <a:ext cx="2390988" cy="318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6534488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Lekkoatletyczne Czwartki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89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0583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Festiwal Sztafet – 10.06.2025 Kęty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Halowe Mistrzostwa Kęt w Skoku wzwyż – 28.11.2025 Kęty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prstClr val="white"/>
              </a:solidFill>
            </a:endParaRPr>
          </a:p>
          <a:p>
            <a:endParaRPr lang="pl-PL" sz="2400" b="1" dirty="0">
              <a:solidFill>
                <a:prstClr val="white"/>
              </a:solidFill>
            </a:endParaRPr>
          </a:p>
          <a:p>
            <a:endParaRPr lang="pl-PL" sz="2400" b="1" dirty="0" smtClean="0">
              <a:solidFill>
                <a:prstClr val="white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Zawody Lokalne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FESTIWAL SZTAFET – 10 czerwca 2025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800" b="1" dirty="0" smtClean="0">
              <a:solidFill>
                <a:schemeClr val="bg1"/>
              </a:solidFill>
            </a:endParaRP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Zawody </a:t>
            </a:r>
            <a:r>
              <a:rPr lang="pl-PL" sz="2400" dirty="0">
                <a:solidFill>
                  <a:schemeClr val="bg1"/>
                </a:solidFill>
              </a:rPr>
              <a:t>cieszyły się dużym zainteresowaniem – wzięło w nich udział aż </a:t>
            </a:r>
            <a:r>
              <a:rPr lang="pl-PL" sz="2400" dirty="0" smtClean="0">
                <a:solidFill>
                  <a:srgbClr val="FFC000"/>
                </a:solidFill>
              </a:rPr>
              <a:t>124 </a:t>
            </a:r>
            <a:r>
              <a:rPr lang="pl-PL" sz="2400" dirty="0">
                <a:solidFill>
                  <a:srgbClr val="FFC000"/>
                </a:solidFill>
              </a:rPr>
              <a:t>dzieci </a:t>
            </a:r>
            <a:r>
              <a:rPr lang="pl-PL" sz="2400" dirty="0">
                <a:solidFill>
                  <a:schemeClr val="bg1"/>
                </a:solidFill>
              </a:rPr>
              <a:t>z terenu Gminy Kęty. </a:t>
            </a:r>
            <a:r>
              <a:rPr lang="pl-PL" sz="2400" dirty="0" smtClean="0">
                <a:solidFill>
                  <a:schemeClr val="bg1"/>
                </a:solidFill>
              </a:rPr>
              <a:t>Zawodnicy </a:t>
            </a:r>
            <a:r>
              <a:rPr lang="pl-PL" sz="2400" dirty="0">
                <a:solidFill>
                  <a:schemeClr val="bg1"/>
                </a:solidFill>
              </a:rPr>
              <a:t>zgłoszeni do zawodów, startowali w sztafetach </a:t>
            </a:r>
            <a:r>
              <a:rPr lang="pl-PL" sz="2400" dirty="0" smtClean="0">
                <a:solidFill>
                  <a:schemeClr val="bg1"/>
                </a:solidFill>
              </a:rPr>
              <a:t>4x100m </a:t>
            </a:r>
            <a:r>
              <a:rPr lang="pl-PL" sz="2400" dirty="0">
                <a:solidFill>
                  <a:schemeClr val="bg1"/>
                </a:solidFill>
              </a:rPr>
              <a:t>oraz </a:t>
            </a:r>
            <a:r>
              <a:rPr lang="pl-PL" sz="2400" dirty="0" smtClean="0">
                <a:solidFill>
                  <a:schemeClr val="bg1"/>
                </a:solidFill>
              </a:rPr>
              <a:t>4x250m.  </a:t>
            </a:r>
            <a:r>
              <a:rPr lang="pl-PL" sz="2400" dirty="0">
                <a:solidFill>
                  <a:schemeClr val="bg1"/>
                </a:solidFill>
              </a:rPr>
              <a:t>Biegi sztafetowe to rywalizacja drużynowa która zawsze dostarcza uczestnikom mnóstwo pozytywnych emocji. Była sportowa rywalizacja </a:t>
            </a:r>
            <a:r>
              <a:rPr lang="pl-PL" sz="2400" dirty="0" smtClean="0">
                <a:solidFill>
                  <a:schemeClr val="bg1"/>
                </a:solidFill>
              </a:rPr>
              <a:t>i </a:t>
            </a:r>
            <a:r>
              <a:rPr lang="pl-PL" sz="2400" dirty="0">
                <a:solidFill>
                  <a:schemeClr val="bg1"/>
                </a:solidFill>
              </a:rPr>
              <a:t>okazja aby integrować środowisko lokalne wokół lekkoatletyki. 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Zawody Lokalne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96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62" y="1988840"/>
            <a:ext cx="6046553" cy="4534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Lokalne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3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62" y="1988840"/>
            <a:ext cx="6046553" cy="453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Lokalne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62" y="1988840"/>
            <a:ext cx="6046552" cy="453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Lokalne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HALOWE MISTRZOSTWA KĘT W SKOKU WZWYŻ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Kęty – 28.11.2025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800" b="1" dirty="0" smtClean="0">
              <a:solidFill>
                <a:schemeClr val="bg1"/>
              </a:solidFill>
            </a:endParaRPr>
          </a:p>
          <a:p>
            <a:pPr algn="just"/>
            <a:r>
              <a:rPr lang="pl-PL" sz="2400" dirty="0">
                <a:solidFill>
                  <a:schemeClr val="bg1"/>
                </a:solidFill>
              </a:rPr>
              <a:t>W </a:t>
            </a:r>
            <a:r>
              <a:rPr lang="pl-PL" sz="2400" dirty="0" smtClean="0">
                <a:solidFill>
                  <a:schemeClr val="bg1"/>
                </a:solidFill>
              </a:rPr>
              <a:t>Hali </a:t>
            </a:r>
            <a:r>
              <a:rPr lang="pl-PL" sz="2400" dirty="0" err="1">
                <a:solidFill>
                  <a:schemeClr val="bg1"/>
                </a:solidFill>
              </a:rPr>
              <a:t>OSiR</a:t>
            </a:r>
            <a:r>
              <a:rPr lang="pl-PL" sz="2400" dirty="0">
                <a:solidFill>
                  <a:schemeClr val="bg1"/>
                </a:solidFill>
              </a:rPr>
              <a:t> w Kętach odbyły się Halowe Mistrzostwa Kęt w Skoku Wzwyż. </a:t>
            </a: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zawodach wzięło udział 80 uczniów z pięciu szkół podstawowych, rywalizujących w trzech kategoriach wiekowych. Najlepsi zawodnicy zostali uhonorowani pamiątkowymi medalami. </a:t>
            </a:r>
            <a:endParaRPr lang="pl-PL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Lokalne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6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75" y="1988840"/>
            <a:ext cx="6039727" cy="453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Lokalne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35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510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cap="small" dirty="0" smtClean="0">
                <a:solidFill>
                  <a:srgbClr val="FFC000"/>
                </a:solidFill>
              </a:rPr>
              <a:t>XVIII </a:t>
            </a:r>
            <a:r>
              <a:rPr lang="pl-PL" sz="2800" cap="small" dirty="0">
                <a:solidFill>
                  <a:srgbClr val="FFC000"/>
                </a:solidFill>
              </a:rPr>
              <a:t>Letni  Olimpijski Festiwal Młodzieży Europy  (EYOF)  w  Skopje w Macedonii Północnej </a:t>
            </a:r>
            <a:endParaRPr lang="pl-PL" sz="2800" cap="small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cap="smal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cap="smal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</a:rPr>
              <a:t>11 miejsce – Emilia Stojek – trójskok – 11.71m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cap="small" dirty="0" smtClean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Rangi Międzynarodowej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Medaliści Mistrzostw Polski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Medaliści Finałów Ogólnopolskich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Finaliści Mistrzostw Polski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Finaliści Finałów Ogólnopolskich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Medaliści Mistrzostw Małopolski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Finaliści Mistrzostw Małopolski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ZAWODNICY 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FFC000"/>
                </a:solidFill>
              </a:rPr>
              <a:t>TRENERZY </a:t>
            </a:r>
            <a:br>
              <a:rPr lang="pl-PL" sz="3200" b="1" dirty="0" smtClean="0">
                <a:solidFill>
                  <a:srgbClr val="FFC000"/>
                </a:solidFill>
              </a:rPr>
            </a:br>
            <a:endParaRPr lang="pl-PL" sz="32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Tadeusz Łysek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Gabriela </a:t>
            </a:r>
            <a:r>
              <a:rPr lang="pl-PL" sz="3200" dirty="0" err="1" smtClean="0">
                <a:solidFill>
                  <a:schemeClr val="bg1"/>
                </a:solidFill>
              </a:rPr>
              <a:t>Walkarz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Tomasz Sysak</a:t>
            </a:r>
          </a:p>
          <a:p>
            <a:pPr algn="just"/>
            <a:endParaRPr lang="pl-PL" sz="32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NAJLEPSI TRENERZY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8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665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FFC000"/>
                </a:solidFill>
              </a:rPr>
              <a:t>MEDALIŚCI MISTRZOSTW POLSKI</a:t>
            </a:r>
            <a:br>
              <a:rPr lang="pl-PL" sz="3200" b="1" dirty="0" smtClean="0">
                <a:solidFill>
                  <a:srgbClr val="FFC000"/>
                </a:solidFill>
              </a:rPr>
            </a:br>
            <a:endParaRPr lang="pl-PL" sz="32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Emilia Stojek</a:t>
            </a:r>
          </a:p>
          <a:p>
            <a:pPr algn="just"/>
            <a:endParaRPr lang="pl-PL" sz="32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ZAWODNICY 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8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09" y="2060848"/>
            <a:ext cx="3079125" cy="4551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ZAWODNICY  2025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04" y="2060848"/>
            <a:ext cx="3002709" cy="4551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3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ZAWODNICY  2025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48880"/>
            <a:ext cx="7272808" cy="4212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76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5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FFC000"/>
                </a:solidFill>
              </a:rPr>
              <a:t>MEDALIŚCI MISTRZOSTW POLSKI</a:t>
            </a:r>
            <a:br>
              <a:rPr lang="pl-PL" sz="3200" b="1" dirty="0" smtClean="0">
                <a:solidFill>
                  <a:srgbClr val="FFC000"/>
                </a:solidFill>
              </a:rPr>
            </a:br>
            <a:endParaRPr lang="pl-PL" sz="3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Józef Pszczółka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ZAWODNICY 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5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FFC000"/>
                </a:solidFill>
              </a:rPr>
              <a:t>MEDALIŚCI FINAŁÓW OGÓLNOPOLSKICH</a:t>
            </a:r>
            <a:br>
              <a:rPr lang="pl-PL" sz="3200" b="1" dirty="0" smtClean="0">
                <a:solidFill>
                  <a:srgbClr val="FFC000"/>
                </a:solidFill>
              </a:rPr>
            </a:br>
            <a:endParaRPr lang="pl-PL" sz="32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Szymon Olejarz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Antoni Spiesz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Mateusz Spiesz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ZAWODNICY 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11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54320"/>
            <a:ext cx="2687321" cy="4073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Rangi Międzynarodowej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76" y="2167926"/>
            <a:ext cx="2746506" cy="4059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0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5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FFC000"/>
                </a:solidFill>
              </a:rPr>
              <a:t>UCZESTNICY MISTRZOSTW POLSKI</a:t>
            </a:r>
          </a:p>
          <a:p>
            <a:endParaRPr lang="pl-PL" sz="32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Mikołaj Korczyk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Mateusz Piecuch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24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1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5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3200" b="1" dirty="0" smtClean="0">
                <a:solidFill>
                  <a:srgbClr val="FFC000"/>
                </a:solidFill>
              </a:rPr>
              <a:t>UCZESTNICY FINAŁÓW OGÓLNOPOLSKICH</a:t>
            </a:r>
          </a:p>
          <a:p>
            <a:pPr algn="just"/>
            <a:endParaRPr lang="pl-PL" sz="32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Milena Tomasiewicz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Hanna Kozioł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Liwia Serocka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err="1" smtClean="0">
                <a:solidFill>
                  <a:schemeClr val="bg1"/>
                </a:solidFill>
              </a:rPr>
              <a:t>Oliwier</a:t>
            </a:r>
            <a:r>
              <a:rPr lang="pl-PL" sz="3200" dirty="0" smtClean="0">
                <a:solidFill>
                  <a:schemeClr val="bg1"/>
                </a:solidFill>
              </a:rPr>
              <a:t> Nycz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02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5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FFC000"/>
                </a:solidFill>
              </a:rPr>
              <a:t>MEDALIŚCI MISTRZOSTW MAŁOPOLSKI</a:t>
            </a:r>
            <a:br>
              <a:rPr lang="pl-PL" sz="3200" b="1" dirty="0" smtClean="0">
                <a:solidFill>
                  <a:srgbClr val="FFC000"/>
                </a:solidFill>
              </a:rPr>
            </a:br>
            <a:endParaRPr lang="pl-PL" sz="3200" dirty="0">
              <a:solidFill>
                <a:schemeClr val="bg1"/>
              </a:solidFill>
              <a:effectLst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Kacper Olejarz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Tymoteusz Jasek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Klaudia Piecuch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Magdalena Marczewska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Michał Machnik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Maciej Tomaszek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4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5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FFC000"/>
                </a:solidFill>
              </a:rPr>
              <a:t>FINALIŚCI MISTRZOSTW MAŁOPOLSKI</a:t>
            </a:r>
            <a:br>
              <a:rPr lang="pl-PL" sz="3200" b="1" dirty="0" smtClean="0">
                <a:solidFill>
                  <a:srgbClr val="FFC000"/>
                </a:solidFill>
              </a:rPr>
            </a:br>
            <a:endParaRPr lang="pl-PL" sz="3200" dirty="0">
              <a:solidFill>
                <a:schemeClr val="bg1"/>
              </a:solidFill>
              <a:effectLst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Liliana Wiśniewska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Martyna </a:t>
            </a:r>
            <a:r>
              <a:rPr lang="pl-PL" sz="3200" dirty="0" err="1" smtClean="0">
                <a:solidFill>
                  <a:schemeClr val="bg1"/>
                </a:solidFill>
              </a:rPr>
              <a:t>Horak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Natalia Płonka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err="1" smtClean="0">
                <a:solidFill>
                  <a:schemeClr val="bg1"/>
                </a:solidFill>
                <a:effectLst/>
              </a:rPr>
              <a:t>Oliwier</a:t>
            </a:r>
            <a:r>
              <a:rPr lang="pl-PL" sz="3200" dirty="0" smtClean="0">
                <a:solidFill>
                  <a:schemeClr val="bg1"/>
                </a:solidFill>
                <a:effectLst/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  <a:effectLst/>
              </a:rPr>
              <a:t>Kwaczała</a:t>
            </a:r>
            <a:r>
              <a:rPr lang="pl-PL" sz="3200" dirty="0" smtClean="0">
                <a:solidFill>
                  <a:schemeClr val="bg1"/>
                </a:solidFill>
                <a:effectLst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Dominika Gaweł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  <a:effectLst/>
              </a:rPr>
              <a:t>Zuzanna Paw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95842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Impact" panose="020B0806030902050204" pitchFamily="34" charset="0"/>
              </a:rPr>
              <a:t>NAJLEPSI </a:t>
            </a:r>
            <a:r>
              <a:rPr lang="pl-PL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ZAWODNICY  2025</a:t>
            </a:r>
            <a:endParaRPr lang="pl-PL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5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2170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417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FFC000"/>
                </a:solidFill>
              </a:rPr>
              <a:t>MKS TEMPO KETY</a:t>
            </a:r>
            <a:br>
              <a:rPr lang="pl-PL" sz="3200" b="1" dirty="0">
                <a:solidFill>
                  <a:srgbClr val="FFC000"/>
                </a:solidFill>
              </a:rPr>
            </a:br>
            <a:r>
              <a:rPr lang="pl-PL" sz="3200" b="1" dirty="0">
                <a:solidFill>
                  <a:srgbClr val="FFC000"/>
                </a:solidFill>
              </a:rPr>
              <a:t>KRS  000 000 </a:t>
            </a:r>
            <a:r>
              <a:rPr lang="pl-PL" sz="3200" b="1" dirty="0" smtClean="0">
                <a:solidFill>
                  <a:srgbClr val="FFC000"/>
                </a:solidFill>
              </a:rPr>
              <a:t>8536</a:t>
            </a:r>
            <a:endParaRPr lang="pl-PL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25" y="2063594"/>
            <a:ext cx="3002709" cy="2951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827584" y="3092923"/>
            <a:ext cx="41764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solidFill>
                  <a:schemeClr val="bg1"/>
                </a:solidFill>
              </a:rPr>
              <a:t>Zwraca </a:t>
            </a:r>
            <a:r>
              <a:rPr lang="pl-PL" dirty="0">
                <a:solidFill>
                  <a:schemeClr val="bg1"/>
                </a:solidFill>
              </a:rPr>
              <a:t>się z gorącą prośbą </a:t>
            </a:r>
            <a:r>
              <a:rPr lang="pl-PL" dirty="0" smtClean="0">
                <a:solidFill>
                  <a:schemeClr val="bg1"/>
                </a:solidFill>
              </a:rPr>
              <a:t>o </a:t>
            </a:r>
            <a:r>
              <a:rPr lang="pl-PL" dirty="0">
                <a:solidFill>
                  <a:schemeClr val="bg1"/>
                </a:solidFill>
              </a:rPr>
              <a:t>przekazywanie na naszą działalność 1,5 % od Państwa podatku dochodowego. Nasz klub swą działalność statutową kieruje na szkoleniem dzieci i młodzieży. Zebrane w ten sposób środki pozwolą na lepsze funkcjonowanie naszego klubu, umożliwienie startu na zawodach lekkoatletycznych, obozach sportowych, poprawią dotychczasowe szkolenie a także promocję zdrowego trybu życia wśród dzieci i młodzieży.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39347"/>
            <a:ext cx="2160241" cy="121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8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20888"/>
            <a:ext cx="6683241" cy="3871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Rangi Międzynarodowej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51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85984" y="571480"/>
            <a:ext cx="5143536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814239" y="3284984"/>
            <a:ext cx="777240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Autor prezentacji: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Tomasz Sysak</a:t>
            </a: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pl-PL" sz="6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cap="small" dirty="0" smtClean="0">
                <a:solidFill>
                  <a:srgbClr val="FFC000"/>
                </a:solidFill>
              </a:rPr>
              <a:t>Mecz </a:t>
            </a:r>
            <a:r>
              <a:rPr lang="pl-PL" sz="2800" cap="small" dirty="0">
                <a:solidFill>
                  <a:srgbClr val="FFC000"/>
                </a:solidFill>
              </a:rPr>
              <a:t>Lekkoatletyczny  Czechy - Słowacja – Węgry – Polska w kategorii U-18 w Brnie </a:t>
            </a:r>
            <a:endParaRPr lang="pl-PL" sz="2800" cap="small" dirty="0" smtClean="0">
              <a:solidFill>
                <a:srgbClr val="FFC000"/>
              </a:solidFill>
            </a:endParaRPr>
          </a:p>
          <a:p>
            <a:endParaRPr lang="pl-PL" sz="2800" cap="small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</a:rPr>
              <a:t>1 miejsce – Emilia Stojek – trójskok – 12,93m</a:t>
            </a:r>
          </a:p>
          <a:p>
            <a:endParaRPr lang="pl-PL" sz="2400" cap="small" dirty="0" smtClean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Rangi Międzynarodowej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5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37859"/>
            <a:ext cx="2831337" cy="3600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76" y="2460697"/>
            <a:ext cx="4753956" cy="3577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Rangi Międzynarodowej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18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561060"/>
            <a:ext cx="2687321" cy="358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64904"/>
            <a:ext cx="4753956" cy="357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Rangi Międzynarodowej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5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330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cap="small" dirty="0" smtClean="0">
                <a:solidFill>
                  <a:srgbClr val="FFC000"/>
                </a:solidFill>
              </a:rPr>
              <a:t>Mecz </a:t>
            </a:r>
            <a:r>
              <a:rPr lang="pl-PL" sz="2800" cap="small" dirty="0">
                <a:solidFill>
                  <a:srgbClr val="FFC000"/>
                </a:solidFill>
              </a:rPr>
              <a:t>Lekkoatletyczny Polska – Słowacja – Austria w kategorii U-14 w Wiedniu</a:t>
            </a:r>
          </a:p>
          <a:p>
            <a:endParaRPr lang="pl-PL" sz="2800" cap="small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</a:rPr>
              <a:t>2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dirty="0">
                <a:solidFill>
                  <a:schemeClr val="bg1"/>
                </a:solidFill>
              </a:rPr>
              <a:t>miejsce – </a:t>
            </a:r>
            <a:r>
              <a:rPr lang="pl-PL" sz="2800" dirty="0" smtClean="0">
                <a:solidFill>
                  <a:schemeClr val="bg1"/>
                </a:solidFill>
              </a:rPr>
              <a:t>Szymon Olejarz – skok w dal – 5,78m</a:t>
            </a:r>
            <a:endParaRPr lang="pl-PL" sz="2800" dirty="0">
              <a:solidFill>
                <a:schemeClr val="bg1"/>
              </a:solidFill>
            </a:endParaRPr>
          </a:p>
          <a:p>
            <a:endParaRPr lang="pl-PL" sz="2400" cap="small" dirty="0" smtClean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Rangi Międzynarodowej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8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48880"/>
            <a:ext cx="2751361" cy="4128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Rangi Międzynarodowej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97" y="2348879"/>
            <a:ext cx="2759971" cy="414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89797"/>
            <a:ext cx="216024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88462"/>
            <a:ext cx="388843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Zawody Rangi Międzynarodowej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6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206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HALOWE MISTRZOSTWA POLSKI U18 – WROCŁAW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HALOWE MISTRZOSTWA POLSKI  - TORUŃ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MISTRZOSTWA POLSKI U18 – POZNAŃ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MISTRZOSTWA POLSKI MASTERS – GORZÓW WIEOLKOPOLSKI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9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HALOWE MISTRZOSTWA  </a:t>
            </a:r>
            <a:r>
              <a:rPr lang="pl-PL" sz="2400" b="1" dirty="0">
                <a:solidFill>
                  <a:srgbClr val="FFC000"/>
                </a:solidFill>
              </a:rPr>
              <a:t>POLSKI  </a:t>
            </a:r>
            <a:r>
              <a:rPr lang="pl-PL" sz="2400" b="1" dirty="0" smtClean="0">
                <a:solidFill>
                  <a:srgbClr val="FFC000"/>
                </a:solidFill>
              </a:rPr>
              <a:t>U18 </a:t>
            </a:r>
            <a:r>
              <a:rPr lang="pl-PL" sz="2400" dirty="0" smtClean="0">
                <a:solidFill>
                  <a:srgbClr val="FFC000"/>
                </a:solidFill>
              </a:rPr>
              <a:t> </a:t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Wrocław 14-16.02.2025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1 miejsce – Emilia Stojek – trójskok – </a:t>
            </a:r>
            <a:r>
              <a:rPr lang="pl-PL" sz="2400" dirty="0" smtClean="0">
                <a:solidFill>
                  <a:schemeClr val="bg1"/>
                </a:solidFill>
              </a:rPr>
              <a:t>12,81m 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25 miejsce – Mikołaj Korczyk – 300m – </a:t>
            </a:r>
            <a:r>
              <a:rPr lang="pl-PL" sz="2400" dirty="0" smtClean="0">
                <a:solidFill>
                  <a:schemeClr val="bg1"/>
                </a:solidFill>
              </a:rPr>
              <a:t>37,60s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udział – Mateusz Piecuch – 200m – (DQ)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3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3054917" cy="4073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9"/>
            <a:ext cx="3064793" cy="408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63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3054917" cy="4073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9"/>
            <a:ext cx="3064792" cy="408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3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3054917" cy="4073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9"/>
            <a:ext cx="3064792" cy="408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32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HALOWE MISTRZOSTWA  </a:t>
            </a:r>
            <a:r>
              <a:rPr lang="pl-PL" sz="2400" b="1" dirty="0">
                <a:solidFill>
                  <a:srgbClr val="FFC000"/>
                </a:solidFill>
              </a:rPr>
              <a:t>POLSKI  </a:t>
            </a:r>
            <a:r>
              <a:rPr lang="pl-PL" sz="2400" b="1" dirty="0" smtClean="0">
                <a:solidFill>
                  <a:srgbClr val="FFC000"/>
                </a:solidFill>
              </a:rPr>
              <a:t> </a:t>
            </a:r>
            <a:r>
              <a:rPr lang="pl-PL" sz="2400" dirty="0" smtClean="0">
                <a:solidFill>
                  <a:srgbClr val="FFC000"/>
                </a:solidFill>
              </a:rPr>
              <a:t> </a:t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Toruń 22-23.-2.2-25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7 miejsce – Emilia Stojek – trójskok – </a:t>
            </a:r>
            <a:r>
              <a:rPr lang="pl-PL" sz="2400" dirty="0" smtClean="0">
                <a:solidFill>
                  <a:schemeClr val="bg1"/>
                </a:solidFill>
              </a:rPr>
              <a:t>12,34m</a:t>
            </a:r>
          </a:p>
          <a:p>
            <a:endParaRPr lang="pl-PL" sz="2400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2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C000"/>
                </a:solidFill>
              </a:rPr>
              <a:t>Zarząd </a:t>
            </a:r>
            <a:r>
              <a:rPr lang="pl-PL" sz="2000" b="1" dirty="0">
                <a:solidFill>
                  <a:srgbClr val="FFC000"/>
                </a:solidFill>
              </a:rPr>
              <a:t>Klubu</a:t>
            </a:r>
            <a:r>
              <a:rPr lang="pl-PL" sz="2000" dirty="0">
                <a:solidFill>
                  <a:schemeClr val="bg1"/>
                </a:solidFill>
              </a:rPr>
              <a:t/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SYSAK Tomasz- Prezes Zarządu</a:t>
            </a:r>
            <a:r>
              <a:rPr lang="pl-PL" sz="2000">
                <a:solidFill>
                  <a:schemeClr val="bg1"/>
                </a:solidFill>
              </a:rPr>
              <a:t/>
            </a:r>
            <a:br>
              <a:rPr lang="pl-PL" sz="2000">
                <a:solidFill>
                  <a:schemeClr val="bg1"/>
                </a:solidFill>
              </a:rPr>
            </a:br>
            <a:r>
              <a:rPr lang="pl-PL" sz="2000" smtClean="0">
                <a:solidFill>
                  <a:schemeClr val="bg1"/>
                </a:solidFill>
              </a:rPr>
              <a:t>WALKARZ Gabriela </a:t>
            </a:r>
            <a:r>
              <a:rPr lang="pl-PL" sz="2000" dirty="0">
                <a:solidFill>
                  <a:schemeClr val="bg1"/>
                </a:solidFill>
              </a:rPr>
              <a:t>- Wiceprezes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FOKS Andrzej - Skarbnik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GACIEK Anna - Sekretarz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BUJAREK Marek - członek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ŁAZARZ Patrycja - członek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ŁYSEK Tadeusz - członek</a:t>
            </a:r>
            <a:br>
              <a:rPr lang="pl-PL" sz="2000" dirty="0">
                <a:solidFill>
                  <a:schemeClr val="bg1"/>
                </a:solidFill>
              </a:rPr>
            </a:br>
            <a:endParaRPr lang="pl-PL" sz="2000" dirty="0" smtClean="0">
              <a:solidFill>
                <a:schemeClr val="bg1"/>
              </a:solidFill>
            </a:endParaRPr>
          </a:p>
          <a:p>
            <a:pPr algn="ctr"/>
            <a:r>
              <a:rPr lang="pl-PL" sz="2000" b="1" dirty="0" smtClean="0">
                <a:solidFill>
                  <a:srgbClr val="FFC000"/>
                </a:solidFill>
              </a:rPr>
              <a:t>Komisja </a:t>
            </a:r>
            <a:r>
              <a:rPr lang="pl-PL" sz="2000" b="1" dirty="0">
                <a:solidFill>
                  <a:srgbClr val="FFC000"/>
                </a:solidFill>
              </a:rPr>
              <a:t>Rewizyjna</a:t>
            </a:r>
            <a:r>
              <a:rPr lang="pl-PL" sz="2000" dirty="0">
                <a:solidFill>
                  <a:schemeClr val="bg1"/>
                </a:solidFill>
              </a:rPr>
              <a:t/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DOROSZKO Lidia - </a:t>
            </a:r>
            <a:r>
              <a:rPr lang="pl-PL" sz="2000" dirty="0" err="1">
                <a:solidFill>
                  <a:schemeClr val="bg1"/>
                </a:solidFill>
              </a:rPr>
              <a:t>Przewodniczacza</a:t>
            </a:r>
            <a:r>
              <a:rPr lang="pl-PL" sz="2000" dirty="0">
                <a:solidFill>
                  <a:schemeClr val="bg1"/>
                </a:solidFill>
              </a:rPr>
              <a:t> Kom. Rew.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PSZCZÓŁKA Józef - członek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DRABICKI Konrad - członek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7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6552728" cy="4131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000"/>
                </a:solidFill>
              </a:rPr>
              <a:t>MISTRZOSTWA  POLSKI  JUNIORÓW  MŁODSZYCH  U-18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OGÓLNOPOLSKA  OLIMPIADA  </a:t>
            </a:r>
            <a:r>
              <a:rPr lang="pl-PL" sz="2400" b="1" dirty="0" smtClean="0">
                <a:solidFill>
                  <a:srgbClr val="FFC000"/>
                </a:solidFill>
              </a:rPr>
              <a:t>MŁODZIEŻY</a:t>
            </a:r>
          </a:p>
          <a:p>
            <a:r>
              <a:rPr lang="pl-PL" sz="2400" b="1" dirty="0" smtClean="0">
                <a:solidFill>
                  <a:srgbClr val="FFC000"/>
                </a:solidFill>
              </a:rPr>
              <a:t>Poznań 11-13.07.2025</a:t>
            </a:r>
            <a:endParaRPr lang="pl-PL" sz="2400" dirty="0">
              <a:solidFill>
                <a:srgbClr val="FFC000"/>
              </a:solidFill>
            </a:endParaRPr>
          </a:p>
          <a:p>
            <a:endParaRPr lang="pl-P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3 miejsce – Emilia Stojek – trójskok – 12,51m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endParaRPr lang="pl-PL" sz="2400" b="1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8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32" y="2116114"/>
            <a:ext cx="3003466" cy="433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16115"/>
            <a:ext cx="3250538" cy="433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9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cap="small" dirty="0">
                <a:solidFill>
                  <a:srgbClr val="FFC000"/>
                </a:solidFill>
              </a:rPr>
              <a:t>Mistrzostwa Polski </a:t>
            </a:r>
            <a:r>
              <a:rPr lang="pl-PL" sz="2400" b="1" cap="small" dirty="0" err="1">
                <a:solidFill>
                  <a:srgbClr val="FFC000"/>
                </a:solidFill>
              </a:rPr>
              <a:t>Masters</a:t>
            </a:r>
            <a:r>
              <a:rPr lang="pl-PL" sz="2400" b="1" cap="small" dirty="0">
                <a:solidFill>
                  <a:srgbClr val="FFC000"/>
                </a:solidFill>
              </a:rPr>
              <a:t> w </a:t>
            </a:r>
            <a:r>
              <a:rPr lang="pl-PL" sz="2400" b="1" cap="small" dirty="0" err="1">
                <a:solidFill>
                  <a:srgbClr val="FFC000"/>
                </a:solidFill>
              </a:rPr>
              <a:t>Goorzowie</a:t>
            </a:r>
            <a:r>
              <a:rPr lang="pl-PL" sz="2400" b="1" cap="small" dirty="0">
                <a:solidFill>
                  <a:srgbClr val="FFC000"/>
                </a:solidFill>
              </a:rPr>
              <a:t> Wielkopolskim </a:t>
            </a:r>
            <a:r>
              <a:rPr lang="pl-PL" sz="2400" b="1" cap="small" dirty="0" smtClean="0">
                <a:solidFill>
                  <a:srgbClr val="FFC000"/>
                </a:solidFill>
              </a:rPr>
              <a:t/>
            </a:r>
            <a:br>
              <a:rPr lang="pl-PL" sz="2400" b="1" cap="small" dirty="0" smtClean="0">
                <a:solidFill>
                  <a:srgbClr val="FFC000"/>
                </a:solidFill>
              </a:rPr>
            </a:br>
            <a:r>
              <a:rPr lang="pl-PL" sz="2400" b="1" cap="small" dirty="0" smtClean="0">
                <a:solidFill>
                  <a:srgbClr val="FFC000"/>
                </a:solidFill>
              </a:rPr>
              <a:t>6.07.2025</a:t>
            </a:r>
          </a:p>
          <a:p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1 </a:t>
            </a:r>
            <a:r>
              <a:rPr lang="pl-PL" sz="2400" dirty="0" smtClean="0">
                <a:solidFill>
                  <a:schemeClr val="bg1"/>
                </a:solidFill>
              </a:rPr>
              <a:t>miejsce </a:t>
            </a:r>
            <a:r>
              <a:rPr lang="pl-PL" sz="2400" dirty="0">
                <a:solidFill>
                  <a:schemeClr val="bg1"/>
                </a:solidFill>
              </a:rPr>
              <a:t>– Józef Pszczółka (M65)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2000m </a:t>
            </a:r>
            <a:r>
              <a:rPr lang="pl-PL" sz="2400" dirty="0">
                <a:solidFill>
                  <a:schemeClr val="bg1"/>
                </a:solidFill>
              </a:rPr>
              <a:t>przeszkody – </a:t>
            </a:r>
            <a:r>
              <a:rPr lang="pl-PL" sz="2400" dirty="0" smtClean="0">
                <a:solidFill>
                  <a:schemeClr val="bg1"/>
                </a:solidFill>
              </a:rPr>
              <a:t>9,44,23s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5 </a:t>
            </a:r>
            <a:r>
              <a:rPr lang="pl-PL" sz="2400" dirty="0">
                <a:solidFill>
                  <a:schemeClr val="bg1"/>
                </a:solidFill>
              </a:rPr>
              <a:t>miejsce – Józef Pszczółka (M65)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800m </a:t>
            </a:r>
            <a:r>
              <a:rPr lang="pl-PL" sz="2400" dirty="0">
                <a:solidFill>
                  <a:schemeClr val="bg1"/>
                </a:solidFill>
              </a:rPr>
              <a:t>– 2,52,89s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endParaRPr lang="pl-PL" sz="2400" b="1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79" y="2219785"/>
            <a:ext cx="7040784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7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80" y="2219785"/>
            <a:ext cx="704078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71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388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OGÓLNOPOLSKI   FINAŁ  LEKKOATLETYCZNYCH </a:t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CZWARTKÓW – ŁÓDŹ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OGÓŁNOPOLSKI FINAŁ LDK – KRAKÓW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OGÓLNOPOLSKI HALOWY FINAŁ LDK – SPAŁA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FINAŁY OGÓLNOPOLSKIE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7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FINAŁ  OGÓLNOPOLSKI „CZWARTKÓW  </a:t>
            </a:r>
            <a:r>
              <a:rPr lang="pl-PL" sz="2400" b="1" dirty="0">
                <a:solidFill>
                  <a:srgbClr val="FFC000"/>
                </a:solidFill>
              </a:rPr>
              <a:t>LEKKOATLETYCZNYCH”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dirty="0">
                <a:solidFill>
                  <a:srgbClr val="FFC000"/>
                </a:solidFill>
              </a:rPr>
              <a:t>(roczniki  </a:t>
            </a:r>
            <a:r>
              <a:rPr lang="pl-PL" sz="2400" dirty="0" smtClean="0">
                <a:solidFill>
                  <a:srgbClr val="FFC000"/>
                </a:solidFill>
              </a:rPr>
              <a:t>2012,2013,2014)    Łódź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1 miejsce – Szymon Olejarz (2012r</a:t>
            </a:r>
            <a:r>
              <a:rPr lang="pl-PL" sz="2000" dirty="0" smtClean="0">
                <a:solidFill>
                  <a:schemeClr val="bg1"/>
                </a:solidFill>
              </a:rPr>
              <a:t>) – </a:t>
            </a:r>
            <a:r>
              <a:rPr lang="pl-PL" sz="2000" dirty="0">
                <a:solidFill>
                  <a:schemeClr val="bg1"/>
                </a:solidFill>
              </a:rPr>
              <a:t>skok w dal – 5,44m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3 miejsce – Mateusz Spiesz (2013r) – skok w dal – 4,73m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6 miejsce – Antoni Spiesz (2012r) – 60m – 7,92s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7 miejsce – Milena Tomasiewicz (2013r) – skok w dal – 4,63m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15 miejsce – Liwia Serocka (2013r) – skok wzwyż – 125cm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17 miejsce – </a:t>
            </a:r>
            <a:r>
              <a:rPr lang="pl-PL" sz="2000" dirty="0" err="1">
                <a:solidFill>
                  <a:schemeClr val="bg1"/>
                </a:solidFill>
              </a:rPr>
              <a:t>Oliwier</a:t>
            </a:r>
            <a:r>
              <a:rPr lang="pl-PL" sz="2000" dirty="0">
                <a:solidFill>
                  <a:schemeClr val="bg1"/>
                </a:solidFill>
              </a:rPr>
              <a:t> Nycz (2013r) – piłeczka palantowa – 43m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33 </a:t>
            </a:r>
            <a:r>
              <a:rPr lang="pl-PL" sz="2000" dirty="0">
                <a:solidFill>
                  <a:schemeClr val="bg1"/>
                </a:solidFill>
              </a:rPr>
              <a:t>miejsce – Hanna Kozioł (2013r) – 300m – </a:t>
            </a:r>
            <a:r>
              <a:rPr lang="pl-PL" sz="2000" dirty="0" smtClean="0">
                <a:solidFill>
                  <a:schemeClr val="bg1"/>
                </a:solidFill>
              </a:rPr>
              <a:t>50,26s</a:t>
            </a:r>
            <a:endParaRPr lang="pl-PL" sz="2000" dirty="0">
              <a:solidFill>
                <a:srgbClr val="FF0000"/>
              </a:solidFill>
            </a:endParaRPr>
          </a:p>
          <a:p>
            <a:endParaRPr lang="pl-PL" sz="24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93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50" y="2062557"/>
            <a:ext cx="3273798" cy="436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2557"/>
            <a:ext cx="3273798" cy="436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4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819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062556"/>
            <a:ext cx="2455349" cy="436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2557"/>
            <a:ext cx="2174256" cy="436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02170"/>
            <a:ext cx="3514376" cy="4685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90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62556"/>
            <a:ext cx="2014645" cy="436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2554"/>
            <a:ext cx="2015817" cy="436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30" y="1902170"/>
            <a:ext cx="2162315" cy="4685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0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FINAŁ  OGÓLNOPOLSKI LDK  ( Lekkoatletyka </a:t>
            </a:r>
            <a:r>
              <a:rPr lang="pl-PL" sz="2400" b="1" dirty="0">
                <a:solidFill>
                  <a:srgbClr val="FFC000"/>
                </a:solidFill>
              </a:rPr>
              <a:t>D</a:t>
            </a:r>
            <a:r>
              <a:rPr lang="pl-PL" sz="2400" b="1" dirty="0" smtClean="0">
                <a:solidFill>
                  <a:srgbClr val="FFC000"/>
                </a:solidFill>
              </a:rPr>
              <a:t>la Każdego )</a:t>
            </a:r>
          </a:p>
          <a:p>
            <a:r>
              <a:rPr lang="pl-PL" sz="2400" b="1" dirty="0" smtClean="0">
                <a:solidFill>
                  <a:srgbClr val="FFC000"/>
                </a:solidFill>
              </a:rPr>
              <a:t>Kraków 14.06.2025</a:t>
            </a:r>
            <a:endParaRPr lang="pl-PL" sz="2400" dirty="0" smtClean="0">
              <a:solidFill>
                <a:srgbClr val="FFC000"/>
              </a:solidFill>
            </a:endParaRP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1 miejsce – Szymon Olejarz – skok w dal – </a:t>
            </a:r>
            <a:r>
              <a:rPr lang="pl-PL" sz="2400" dirty="0" smtClean="0">
                <a:solidFill>
                  <a:schemeClr val="bg1"/>
                </a:solidFill>
              </a:rPr>
              <a:t>5,74m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4 miejsce – Antoni Spiesz – 100m – </a:t>
            </a:r>
            <a:r>
              <a:rPr lang="pl-PL" sz="2400" dirty="0" smtClean="0">
                <a:solidFill>
                  <a:schemeClr val="bg1"/>
                </a:solidFill>
              </a:rPr>
              <a:t>12,38s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3 miejsce – Antoni Spiesz – 8x200m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6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2557"/>
            <a:ext cx="3382529" cy="4510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49213"/>
            <a:ext cx="3154441" cy="453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1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49213"/>
            <a:ext cx="2867247" cy="4510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49213"/>
            <a:ext cx="2549692" cy="453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2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HALOWY  OGÓLNOPOLSKI  FINAŁ  LDK </a:t>
            </a:r>
          </a:p>
          <a:p>
            <a:r>
              <a:rPr lang="pl-PL" sz="2400" b="1" dirty="0" smtClean="0">
                <a:solidFill>
                  <a:srgbClr val="FFC000"/>
                </a:solidFill>
              </a:rPr>
              <a:t>( </a:t>
            </a:r>
            <a:r>
              <a:rPr lang="pl-PL" sz="2400" b="1" dirty="0">
                <a:solidFill>
                  <a:srgbClr val="FFC000"/>
                </a:solidFill>
              </a:rPr>
              <a:t>Lekkoatletyka Dla Każdego </a:t>
            </a:r>
            <a:r>
              <a:rPr lang="pl-PL" sz="2400" b="1" dirty="0" smtClean="0">
                <a:solidFill>
                  <a:srgbClr val="FFC000"/>
                </a:solidFill>
              </a:rPr>
              <a:t>)</a:t>
            </a:r>
          </a:p>
          <a:p>
            <a:r>
              <a:rPr lang="pl-PL" sz="2400" b="1" dirty="0" smtClean="0">
                <a:solidFill>
                  <a:srgbClr val="FFC000"/>
                </a:solidFill>
              </a:rPr>
              <a:t>Spała 15.11.2025</a:t>
            </a:r>
            <a:endParaRPr lang="pl-PL" sz="2400" dirty="0" smtClean="0">
              <a:solidFill>
                <a:srgbClr val="FFC000"/>
              </a:solidFill>
            </a:endParaRP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3 miejsce – Antoni Spiesz – 60m – </a:t>
            </a:r>
            <a:r>
              <a:rPr lang="pl-PL" sz="2400" dirty="0" smtClean="0">
                <a:solidFill>
                  <a:schemeClr val="bg1"/>
                </a:solidFill>
              </a:rPr>
              <a:t>7,66s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3 miejsce – Szymon Olejarz – skok w dal – </a:t>
            </a:r>
            <a:r>
              <a:rPr lang="pl-PL" sz="2400" dirty="0" smtClean="0">
                <a:solidFill>
                  <a:schemeClr val="bg1"/>
                </a:solidFill>
              </a:rPr>
              <a:t>5,75m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19 miejsce – Milena Tomasiewicz – skok w dal – 4,66m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98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060848"/>
            <a:ext cx="5530216" cy="4147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7"/>
            <a:ext cx="2304256" cy="4147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1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9690"/>
            <a:ext cx="2314022" cy="4113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FINAŁY OGÓLNOPOLSKIE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24" y="2056569"/>
            <a:ext cx="3095204" cy="412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1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507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99592" y="2902297"/>
            <a:ext cx="9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Emilia Stojek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Mikołaj Korczyk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Mateusz Piecuch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Józef Pszczółka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Sezon 2025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827584" y="2132856"/>
            <a:ext cx="80648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MISTRZOSTWA   POLSKI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/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Prostokąt 5"/>
          <p:cNvSpPr/>
          <p:nvPr/>
        </p:nvSpPr>
        <p:spPr>
          <a:xfrm>
            <a:off x="4139952" y="2132856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          FINAŁY OGÓLNOLPOLSKIE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Prostokąt 6"/>
          <p:cNvSpPr/>
          <p:nvPr/>
        </p:nvSpPr>
        <p:spPr>
          <a:xfrm>
            <a:off x="4769828" y="2902297"/>
            <a:ext cx="9001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Szymon Olejarz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Milena Tomasiewicz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Hanna Kozioł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Antoni Spiesz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Mateusz Spiesz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Liwia Serocka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400" dirty="0" err="1" smtClean="0">
                <a:solidFill>
                  <a:schemeClr val="bg1"/>
                </a:solidFill>
              </a:rPr>
              <a:t>Oliwier</a:t>
            </a:r>
            <a:r>
              <a:rPr lang="pl-PL" sz="2400" dirty="0" smtClean="0">
                <a:solidFill>
                  <a:schemeClr val="bg1"/>
                </a:solidFill>
              </a:rPr>
              <a:t> Nycz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lvl="0"/>
            <a:r>
              <a:rPr lang="pl-PL" sz="1200" dirty="0" smtClean="0">
                <a:solidFill>
                  <a:schemeClr val="bg1"/>
                </a:solidFill>
              </a:rPr>
              <a:t>				(11)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4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80 zawodników  ( 5 grup szkoleniowych 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75 licencji zawodniczych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39 starty na różnych imprezach lekkoatletycznych,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7</a:t>
            </a:r>
            <a:r>
              <a:rPr lang="pl-PL" sz="2400" dirty="0" smtClean="0">
                <a:solidFill>
                  <a:schemeClr val="bg1"/>
                </a:solidFill>
              </a:rPr>
              <a:t> imprez rangi ogólnopolskiej,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	(Mistrzostwach Polski i Finały Ogólnopolskie)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2 imprezy rangi międzynarodowej,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2 zorganizowane imprezy sportowe,</a:t>
            </a:r>
            <a:r>
              <a:rPr lang="pl-PL" sz="2400" b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hlinkClick r:id="rId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w Liczbach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9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898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2204864"/>
            <a:ext cx="84249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HALOWE MISTRZOSTWA MAŁOPOLSKI U18 – Rzeszów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HALOWE MISTRZOSTWA MAŁOPOLSKI U16 – Rzeszów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HALOWE MISTRZOSTWA MAŁOPOLSKI DZIECI – Brzeszcze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MISTRZOSTWA MAŁOPOLSKI U18, U20, U23 – Kraków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MISTRZOSTWA MAŁOPOLSKI U16 – Kraków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MISTRZOSTWA MAŁOPOLSKI DZIECI U14 i U12 – Kraków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Mistrzostwa Małopolski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5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HALOWE MISTRZOSTWA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U-18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 – Rzeszów 8.02.2025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1 miejsce – Emilia Stojek – trójskok – 12,24m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2 miejsce – Emilia Stojek – skok w dal – 5,51m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2 miejsce – Mateusz Piecuch – 60m – 7.28s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2 miejsce – Mateusz Piecuch – 200m – 23,41s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2 miejsce – Michał Machnik – trójskok – 11,25m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2 miejsce – Michał Machnik – skok w dal – 5,43m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2 miejsce – Mikołaj Korczyk – 300m – 37.33s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3 miejsce – Tymoteusz Jasek – 300m – </a:t>
            </a:r>
            <a:r>
              <a:rPr lang="pl-PL" sz="2400" dirty="0" smtClean="0">
                <a:solidFill>
                  <a:schemeClr val="bg1"/>
                </a:solidFill>
              </a:rPr>
              <a:t>40.32s</a:t>
            </a:r>
          </a:p>
          <a:p>
            <a:pPr lvl="8"/>
            <a:r>
              <a:rPr lang="pl-PL" sz="1400" dirty="0" smtClean="0">
                <a:solidFill>
                  <a:schemeClr val="bg1"/>
                </a:solidFill>
              </a:rPr>
              <a:t>				(8)</a:t>
            </a:r>
            <a:endParaRPr lang="pl-PL" sz="1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4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HALOWE MISTRZOSTWA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U-18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 – Rzeszów 8.02.2025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9 </a:t>
            </a:r>
            <a:r>
              <a:rPr lang="pl-PL" sz="2400" dirty="0">
                <a:solidFill>
                  <a:schemeClr val="bg1"/>
                </a:solidFill>
              </a:rPr>
              <a:t>miejsce – Kacper Olejarz – 60m – 7.62s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6 miejsce – Kacper Olejarz – 200m – 24,73s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Aneta </a:t>
            </a:r>
            <a:r>
              <a:rPr lang="pl-PL" sz="2400" dirty="0" err="1">
                <a:solidFill>
                  <a:schemeClr val="bg1"/>
                </a:solidFill>
              </a:rPr>
              <a:t>Kręcioch</a:t>
            </a:r>
            <a:r>
              <a:rPr lang="pl-PL" sz="2400" dirty="0">
                <a:solidFill>
                  <a:schemeClr val="bg1"/>
                </a:solidFill>
              </a:rPr>
              <a:t> – 60m – 8.54s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Aneta </a:t>
            </a:r>
            <a:r>
              <a:rPr lang="pl-PL" sz="2400" dirty="0" err="1">
                <a:solidFill>
                  <a:schemeClr val="bg1"/>
                </a:solidFill>
              </a:rPr>
              <a:t>Kręcioch</a:t>
            </a:r>
            <a:r>
              <a:rPr lang="pl-PL" sz="2400" dirty="0">
                <a:solidFill>
                  <a:schemeClr val="bg1"/>
                </a:solidFill>
              </a:rPr>
              <a:t> – 200m – 27.95s SB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47925"/>
            <a:ext cx="2731417" cy="364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47925"/>
            <a:ext cx="2727675" cy="363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2" y="2247925"/>
            <a:ext cx="2727674" cy="363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9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49" y="2061105"/>
            <a:ext cx="2497647" cy="412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93" y="2061105"/>
            <a:ext cx="3095203" cy="412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76387"/>
            <a:ext cx="2321402" cy="4126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8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000"/>
                </a:solidFill>
              </a:rPr>
              <a:t>HALOWE </a:t>
            </a:r>
            <a:r>
              <a:rPr lang="pl-PL" sz="2400" b="1" dirty="0" smtClean="0">
                <a:solidFill>
                  <a:srgbClr val="FFC000"/>
                </a:solidFill>
              </a:rPr>
              <a:t>MISTRZOSTWA 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U16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 Rzeszów 18.01.2025</a:t>
            </a:r>
            <a:endParaRPr lang="pl-PL" sz="2400" dirty="0">
              <a:solidFill>
                <a:srgbClr val="FFC000"/>
              </a:solidFill>
            </a:endParaRP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2 miejsce – Klaudia Piecuch – 60m – 7.98s / 200m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4 miejsce – Liliana Wiśniewska – skok w dal – 4,89m </a:t>
            </a:r>
            <a:r>
              <a:rPr lang="pl-PL" sz="2400" dirty="0" smtClean="0">
                <a:solidFill>
                  <a:schemeClr val="bg1"/>
                </a:solidFill>
              </a:rPr>
              <a:t>PB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0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32856"/>
            <a:ext cx="1944216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8" y="2132856"/>
            <a:ext cx="3240361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6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83568" y="2132856"/>
            <a:ext cx="9361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HALOWE MISTRZOSTWA </a:t>
            </a:r>
            <a:r>
              <a:rPr lang="pl-PL" sz="2400" b="1" dirty="0">
                <a:solidFill>
                  <a:srgbClr val="FFC000"/>
                </a:solidFill>
              </a:rPr>
              <a:t>MAŁOPOLSKI </a:t>
            </a:r>
            <a:r>
              <a:rPr lang="pl-PL" sz="2400" b="1" dirty="0" smtClean="0">
                <a:solidFill>
                  <a:srgbClr val="FFC000"/>
                </a:solidFill>
              </a:rPr>
              <a:t>DZIECI U14 </a:t>
            </a:r>
            <a:r>
              <a:rPr lang="pl-PL" sz="2400" b="1" dirty="0">
                <a:solidFill>
                  <a:srgbClr val="FFC000"/>
                </a:solidFill>
              </a:rPr>
              <a:t>i </a:t>
            </a:r>
            <a:r>
              <a:rPr lang="pl-PL" sz="2400" b="1" dirty="0" smtClean="0">
                <a:solidFill>
                  <a:srgbClr val="FFC000"/>
                </a:solidFill>
              </a:rPr>
              <a:t>U12 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W  </a:t>
            </a:r>
            <a:r>
              <a:rPr lang="pl-PL" sz="2400" b="1" dirty="0">
                <a:solidFill>
                  <a:srgbClr val="FFC000"/>
                </a:solidFill>
              </a:rPr>
              <a:t>LEKKIEJ </a:t>
            </a:r>
            <a:r>
              <a:rPr lang="pl-PL" sz="2400" b="1" dirty="0" smtClean="0">
                <a:solidFill>
                  <a:srgbClr val="FFC000"/>
                </a:solidFill>
              </a:rPr>
              <a:t>ATLETYCE – Brzeszcze 3.03.2025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1 miejsce – Szymon Olejarz – 60m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1 miejsce – Szymon Olejarz – skok w </a:t>
            </a:r>
            <a:r>
              <a:rPr lang="pl-PL" sz="2400" dirty="0" smtClean="0">
                <a:solidFill>
                  <a:schemeClr val="bg1"/>
                </a:solidFill>
              </a:rPr>
              <a:t>dal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2 miejsce – Maciej Tomaszek – pchnięcie </a:t>
            </a:r>
            <a:r>
              <a:rPr lang="pl-PL" sz="2400" dirty="0" smtClean="0">
                <a:solidFill>
                  <a:schemeClr val="bg1"/>
                </a:solidFill>
              </a:rPr>
              <a:t>kulą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3 miejsce – Milena Tomasiewicz – skok w </a:t>
            </a:r>
            <a:r>
              <a:rPr lang="pl-PL" sz="2400" dirty="0" smtClean="0">
                <a:solidFill>
                  <a:schemeClr val="bg1"/>
                </a:solidFill>
              </a:rPr>
              <a:t>dal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3 miejsce – Antoni Spiesz – 60m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7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83568" y="2132856"/>
            <a:ext cx="9361040" cy="637097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HALOWE MISTRZOSTWA </a:t>
            </a:r>
            <a:r>
              <a:rPr lang="pl-PL" b="1" dirty="0">
                <a:solidFill>
                  <a:srgbClr val="FFC000"/>
                </a:solidFill>
              </a:rPr>
              <a:t>MAŁOPOLSKI </a:t>
            </a:r>
            <a:r>
              <a:rPr lang="pl-PL" b="1" dirty="0" smtClean="0">
                <a:solidFill>
                  <a:srgbClr val="FFC000"/>
                </a:solidFill>
              </a:rPr>
              <a:t>DZIECI U14 </a:t>
            </a:r>
            <a:r>
              <a:rPr lang="pl-PL" b="1" dirty="0">
                <a:solidFill>
                  <a:srgbClr val="FFC000"/>
                </a:solidFill>
              </a:rPr>
              <a:t>i </a:t>
            </a:r>
            <a:r>
              <a:rPr lang="pl-PL" b="1" dirty="0" smtClean="0">
                <a:solidFill>
                  <a:srgbClr val="FFC000"/>
                </a:solidFill>
              </a:rPr>
              <a:t>U12  W  </a:t>
            </a:r>
            <a:r>
              <a:rPr lang="pl-PL" b="1" dirty="0">
                <a:solidFill>
                  <a:srgbClr val="FFC000"/>
                </a:solidFill>
              </a:rPr>
              <a:t>LEKKIEJ </a:t>
            </a:r>
            <a:r>
              <a:rPr lang="pl-PL" b="1" dirty="0" smtClean="0">
                <a:solidFill>
                  <a:srgbClr val="FFC000"/>
                </a:solidFill>
              </a:rPr>
              <a:t>ATLETYCE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Brzeszcze 3.03.2025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Mateusz </a:t>
            </a:r>
            <a:r>
              <a:rPr lang="pl-PL" dirty="0">
                <a:solidFill>
                  <a:schemeClr val="bg1"/>
                </a:solidFill>
              </a:rPr>
              <a:t>Spiesz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Oliwier</a:t>
            </a:r>
            <a:r>
              <a:rPr lang="pl-PL" dirty="0">
                <a:solidFill>
                  <a:schemeClr val="bg1"/>
                </a:solidFill>
              </a:rPr>
              <a:t> Nycz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Aleksander Surma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Hanna Kozioł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Liwia Serocka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Weronika Mydlarz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</a:t>
            </a:r>
            <a:r>
              <a:rPr lang="pl-PL" dirty="0" err="1">
                <a:solidFill>
                  <a:schemeClr val="bg1"/>
                </a:solidFill>
              </a:rPr>
              <a:t>Harat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Dominika </a:t>
            </a:r>
            <a:r>
              <a:rPr lang="pl-PL" dirty="0" err="1">
                <a:solidFill>
                  <a:schemeClr val="bg1"/>
                </a:solidFill>
              </a:rPr>
              <a:t>Tobiczyk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Emilia Kołodziejczyk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Aleksandra Dwornik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 Natasza </a:t>
            </a:r>
            <a:r>
              <a:rPr lang="pl-PL" dirty="0">
                <a:solidFill>
                  <a:schemeClr val="bg1"/>
                </a:solidFill>
              </a:rPr>
              <a:t>Marek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Maja </a:t>
            </a:r>
            <a:r>
              <a:rPr lang="pl-PL" dirty="0" err="1">
                <a:solidFill>
                  <a:schemeClr val="bg1"/>
                </a:solidFill>
              </a:rPr>
              <a:t>Brudny-Kujawa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</a:t>
            </a:r>
            <a:r>
              <a:rPr lang="pl-PL" dirty="0" err="1">
                <a:solidFill>
                  <a:schemeClr val="bg1"/>
                </a:solidFill>
              </a:rPr>
              <a:t>Bujarek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Zofia Dusik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Martyna </a:t>
            </a:r>
            <a:r>
              <a:rPr lang="pl-PL" dirty="0" err="1">
                <a:solidFill>
                  <a:schemeClr val="bg1"/>
                </a:solidFill>
              </a:rPr>
              <a:t>Luranc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Idą </a:t>
            </a:r>
            <a:r>
              <a:rPr lang="pl-PL" dirty="0" err="1">
                <a:solidFill>
                  <a:schemeClr val="bg1"/>
                </a:solidFill>
              </a:rPr>
              <a:t>Tworakowska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Malwina </a:t>
            </a:r>
            <a:r>
              <a:rPr lang="pl-PL" dirty="0" err="1">
                <a:solidFill>
                  <a:schemeClr val="bg1"/>
                </a:solidFill>
              </a:rPr>
              <a:t>Szemik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Iga </a:t>
            </a:r>
            <a:r>
              <a:rPr lang="pl-PL" dirty="0" err="1">
                <a:solidFill>
                  <a:schemeClr val="bg1"/>
                </a:solidFill>
              </a:rPr>
              <a:t>Bardas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Małgorzata Płonka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Handzlik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Lena </a:t>
            </a:r>
            <a:r>
              <a:rPr lang="pl-PL" dirty="0" err="1">
                <a:solidFill>
                  <a:schemeClr val="bg1"/>
                </a:solidFill>
              </a:rPr>
              <a:t>Muchewicz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Pola Wójcik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Pająk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Oliwia </a:t>
            </a:r>
            <a:r>
              <a:rPr lang="pl-PL" dirty="0" err="1" smtClean="0">
                <a:solidFill>
                  <a:schemeClr val="bg1"/>
                </a:solidFill>
              </a:rPr>
              <a:t>Palak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sz="1400" dirty="0" smtClean="0">
                <a:solidFill>
                  <a:schemeClr val="bg1"/>
                </a:solidFill>
              </a:rPr>
              <a:t>			(29)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8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11 zawodników wystartowało na zawodach rangi ogólnopolskiej (Mistrzostwach </a:t>
            </a:r>
            <a:r>
              <a:rPr lang="pl-PL" sz="2400" dirty="0">
                <a:solidFill>
                  <a:schemeClr val="bg1"/>
                </a:solidFill>
              </a:rPr>
              <a:t>Polski i Finały Ogólnopolskie)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8</a:t>
            </a:r>
            <a:r>
              <a:rPr lang="pl-PL" sz="2400" dirty="0" smtClean="0">
                <a:solidFill>
                  <a:schemeClr val="bg1"/>
                </a:solidFill>
              </a:rPr>
              <a:t> medale rangi ogólnopolskiej,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45 zawodników wystartowało w Mistrzostwach Małopolski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31 medali Mistrzostw Małopolski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284 </a:t>
            </a:r>
            <a:r>
              <a:rPr lang="pl-PL" sz="2400" dirty="0" err="1" smtClean="0">
                <a:solidFill>
                  <a:schemeClr val="bg1"/>
                </a:solidFill>
              </a:rPr>
              <a:t>osobostartów</a:t>
            </a:r>
            <a:r>
              <a:rPr lang="pl-PL" sz="2400" dirty="0" smtClean="0">
                <a:solidFill>
                  <a:schemeClr val="bg1"/>
                </a:solidFill>
              </a:rPr>
              <a:t> dzieci w „</a:t>
            </a:r>
            <a:r>
              <a:rPr lang="pl-PL" sz="2400" dirty="0">
                <a:solidFill>
                  <a:schemeClr val="bg1"/>
                </a:solidFill>
              </a:rPr>
              <a:t>Lekkoatletycznych </a:t>
            </a:r>
            <a:r>
              <a:rPr lang="pl-PL" sz="2400" dirty="0" smtClean="0">
                <a:solidFill>
                  <a:schemeClr val="bg1"/>
                </a:solidFill>
              </a:rPr>
              <a:t>Czwartkach”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105 medali „Lekkoatletycznych Czwartków”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hlinkClick r:id="rId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w Liczbach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6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11" y="2520348"/>
            <a:ext cx="2606491" cy="347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34067"/>
            <a:ext cx="2606491" cy="347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64" y="2520348"/>
            <a:ext cx="2606491" cy="347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9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11" y="2520348"/>
            <a:ext cx="2606491" cy="347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34067"/>
            <a:ext cx="2606491" cy="347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64" y="2520348"/>
            <a:ext cx="2606491" cy="347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0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11" y="2520348"/>
            <a:ext cx="2606490" cy="347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34067"/>
            <a:ext cx="2606490" cy="347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64" y="2520348"/>
            <a:ext cx="2606491" cy="3475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6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MISTRZOSTWA 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U18, U20 i U23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 – Kraków 8.06.2025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1 miejsce – Emilia Stojek U18– trójskok – 12,45m</a:t>
            </a:r>
          </a:p>
          <a:p>
            <a:r>
              <a:rPr lang="pl-PL" sz="2000" dirty="0">
                <a:solidFill>
                  <a:schemeClr val="bg1"/>
                </a:solidFill>
              </a:rPr>
              <a:t>1 miejsce – Magdalena Marczewska U23 – 1500m – 6,38,51s</a:t>
            </a:r>
          </a:p>
          <a:p>
            <a:r>
              <a:rPr lang="pl-PL" sz="2000" dirty="0">
                <a:solidFill>
                  <a:schemeClr val="bg1"/>
                </a:solidFill>
              </a:rPr>
              <a:t>1 miejsce – Piecuch, Olejarz, Korczyk, Machnik – 4x100m – </a:t>
            </a:r>
            <a:r>
              <a:rPr lang="pl-PL" sz="2000" dirty="0" smtClean="0">
                <a:solidFill>
                  <a:schemeClr val="bg1"/>
                </a:solidFill>
              </a:rPr>
              <a:t>43,93s!</a:t>
            </a:r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2 miejsce – Mateusz Piecuch U18 – 100m – 11,14s</a:t>
            </a:r>
          </a:p>
          <a:p>
            <a:r>
              <a:rPr lang="pl-PL" sz="2000" dirty="0">
                <a:solidFill>
                  <a:schemeClr val="bg1"/>
                </a:solidFill>
              </a:rPr>
              <a:t>2 miejsce – Mikołaj Korczyk U18 – 400m – 51,05s</a:t>
            </a:r>
          </a:p>
          <a:p>
            <a:r>
              <a:rPr lang="pl-PL" sz="2000" dirty="0">
                <a:solidFill>
                  <a:schemeClr val="bg1"/>
                </a:solidFill>
              </a:rPr>
              <a:t>2 miejsce – Kacper Olejarz U18 – 200m – 23,02s</a:t>
            </a:r>
          </a:p>
          <a:p>
            <a:r>
              <a:rPr lang="pl-PL" sz="2000" dirty="0">
                <a:solidFill>
                  <a:schemeClr val="bg1"/>
                </a:solidFill>
              </a:rPr>
              <a:t>2 miejsce </a:t>
            </a:r>
            <a:r>
              <a:rPr lang="pl-PL" sz="2000" dirty="0" smtClean="0">
                <a:solidFill>
                  <a:schemeClr val="bg1"/>
                </a:solidFill>
              </a:rPr>
              <a:t>– Michał </a:t>
            </a:r>
            <a:r>
              <a:rPr lang="pl-PL" sz="2000" dirty="0">
                <a:solidFill>
                  <a:schemeClr val="bg1"/>
                </a:solidFill>
              </a:rPr>
              <a:t>Machnik U18 – trójskok – 11,64m</a:t>
            </a:r>
          </a:p>
          <a:p>
            <a:r>
              <a:rPr lang="pl-PL" sz="2000" dirty="0">
                <a:solidFill>
                  <a:schemeClr val="bg1"/>
                </a:solidFill>
              </a:rPr>
              <a:t>3 miejsce – Emilia Stojek U18 – skok w dal – 5,40m</a:t>
            </a:r>
          </a:p>
          <a:p>
            <a:r>
              <a:rPr lang="pl-PL" sz="2000" dirty="0">
                <a:solidFill>
                  <a:schemeClr val="bg1"/>
                </a:solidFill>
              </a:rPr>
              <a:t>3 miejsce – Kacper Olejarz U18 – 100m – 11,51s</a:t>
            </a:r>
          </a:p>
          <a:p>
            <a:r>
              <a:rPr lang="pl-PL" sz="2000" dirty="0">
                <a:solidFill>
                  <a:schemeClr val="bg1"/>
                </a:solidFill>
              </a:rPr>
              <a:t>3 miejsce – Michał Machnik U18 – skok w dal – 5,91m</a:t>
            </a:r>
          </a:p>
          <a:p>
            <a:r>
              <a:rPr lang="pl-PL" sz="2000" dirty="0">
                <a:solidFill>
                  <a:schemeClr val="bg1"/>
                </a:solidFill>
              </a:rPr>
              <a:t>      udział – </a:t>
            </a:r>
            <a:r>
              <a:rPr lang="pl-PL" sz="2000" dirty="0" err="1">
                <a:solidFill>
                  <a:schemeClr val="bg1"/>
                </a:solidFill>
              </a:rPr>
              <a:t>Oliwier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err="1">
                <a:solidFill>
                  <a:schemeClr val="bg1"/>
                </a:solidFill>
              </a:rPr>
              <a:t>Kwaczała</a:t>
            </a:r>
            <a:r>
              <a:rPr lang="pl-PL" sz="2000" dirty="0">
                <a:solidFill>
                  <a:schemeClr val="bg1"/>
                </a:solidFill>
              </a:rPr>
              <a:t> U-23 – 100m – </a:t>
            </a:r>
            <a:r>
              <a:rPr lang="pl-PL" sz="2000" dirty="0" smtClean="0">
                <a:solidFill>
                  <a:schemeClr val="bg1"/>
                </a:solidFill>
              </a:rPr>
              <a:t>12,08s			</a:t>
            </a:r>
            <a:r>
              <a:rPr lang="pl-PL" sz="1100" dirty="0" smtClean="0">
                <a:solidFill>
                  <a:schemeClr val="bg1"/>
                </a:solidFill>
              </a:rPr>
              <a:t>(10)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99505"/>
            <a:ext cx="2784307" cy="4099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02" y="2384677"/>
            <a:ext cx="2325785" cy="3101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27169"/>
            <a:ext cx="23762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9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70" y="1899505"/>
            <a:ext cx="2305911" cy="4099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02" y="2384677"/>
            <a:ext cx="2325784" cy="3101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27169"/>
            <a:ext cx="23762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09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MISTRZOSTWA 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U16 W </a:t>
            </a:r>
            <a:r>
              <a:rPr lang="pl-PL" sz="2400" b="1" dirty="0">
                <a:solidFill>
                  <a:srgbClr val="FFC000"/>
                </a:solidFill>
              </a:rPr>
              <a:t>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</a:t>
            </a:r>
          </a:p>
          <a:p>
            <a:r>
              <a:rPr lang="pl-PL" sz="2400" b="1" dirty="0" smtClean="0">
                <a:solidFill>
                  <a:srgbClr val="FFC000"/>
                </a:solidFill>
              </a:rPr>
              <a:t>Kraków 7.06.2025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2 miejsce – Klaudia Piecuch – 300m – 47,92s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3 miejsce – Klaudia Piecuch – 100m – 12,98s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5 miejsce – Liliana Wiśniewska – skok w dal – 5,02m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5 miejsce – Liliana Wiśniewska – trójskok – </a:t>
            </a:r>
            <a:r>
              <a:rPr lang="pl-PL" sz="2000" dirty="0" smtClean="0">
                <a:solidFill>
                  <a:schemeClr val="bg1"/>
                </a:solidFill>
              </a:rPr>
              <a:t>10,22m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5 </a:t>
            </a:r>
            <a:r>
              <a:rPr lang="pl-PL" sz="2000" dirty="0">
                <a:solidFill>
                  <a:schemeClr val="bg1"/>
                </a:solidFill>
              </a:rPr>
              <a:t>miejsce – Martyna </a:t>
            </a:r>
            <a:r>
              <a:rPr lang="pl-PL" sz="2000" dirty="0" err="1">
                <a:solidFill>
                  <a:schemeClr val="bg1"/>
                </a:solidFill>
              </a:rPr>
              <a:t>Horak</a:t>
            </a:r>
            <a:r>
              <a:rPr lang="pl-PL" sz="2000" dirty="0">
                <a:solidFill>
                  <a:schemeClr val="bg1"/>
                </a:solidFill>
              </a:rPr>
              <a:t> – skok wzwyż – 140cm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Natalia Płonka – 300m – 49,09s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Wiktoria Gunia – 300m – 51,20s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9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62" y="2186689"/>
            <a:ext cx="2418450" cy="4300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86689"/>
            <a:ext cx="2664296" cy="4355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9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74664"/>
            <a:ext cx="2664296" cy="391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74664"/>
            <a:ext cx="2417352" cy="3960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74664"/>
            <a:ext cx="1840591" cy="3988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7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MISTRZOSTWA 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U14 i U12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 Kraków 4.11.2025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1 miejsce – Milena Tomasiewicz – skok w dal – 4,71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1 miejsce – Szymon </a:t>
            </a:r>
            <a:r>
              <a:rPr lang="pl-PL" sz="2000" dirty="0" smtClean="0">
                <a:solidFill>
                  <a:schemeClr val="bg1"/>
                </a:solidFill>
              </a:rPr>
              <a:t>Olejarz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smtClean="0">
                <a:solidFill>
                  <a:schemeClr val="bg1"/>
                </a:solidFill>
              </a:rPr>
              <a:t>– </a:t>
            </a:r>
            <a:r>
              <a:rPr lang="pl-PL" sz="2000" dirty="0">
                <a:solidFill>
                  <a:schemeClr val="bg1"/>
                </a:solidFill>
              </a:rPr>
              <a:t>skok w dal –  5,74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2 miejsce – Szymon Olejarz – 100 m – 12,53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3 miejsce – Antoni Spiesz – skok w dal – 5,03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3 miejsce – Antoni Spiesz – 100 m – 12,60s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7 miejsce – Dominika Gaweł – 100 m – 13,92s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Hanna Kozioł – 300 m – 49,27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Izabela </a:t>
            </a:r>
            <a:r>
              <a:rPr lang="pl-PL" sz="2000" dirty="0" err="1">
                <a:solidFill>
                  <a:schemeClr val="bg1"/>
                </a:solidFill>
              </a:rPr>
              <a:t>Baścik</a:t>
            </a:r>
            <a:r>
              <a:rPr lang="pl-PL" sz="2000" dirty="0">
                <a:solidFill>
                  <a:schemeClr val="bg1"/>
                </a:solidFill>
              </a:rPr>
              <a:t> – 300 m – 50,31 PB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2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63688" y="1844824"/>
            <a:ext cx="93610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16 </a:t>
            </a:r>
            <a:r>
              <a:rPr lang="pl-PL" sz="2000" dirty="0">
                <a:solidFill>
                  <a:schemeClr val="bg1"/>
                </a:solidFill>
              </a:rPr>
              <a:t>norm sportowych </a:t>
            </a:r>
            <a:r>
              <a:rPr lang="pl-PL" sz="2000" dirty="0" smtClean="0">
                <a:solidFill>
                  <a:schemeClr val="bg1"/>
                </a:solidFill>
              </a:rPr>
              <a:t>Polskiego </a:t>
            </a:r>
            <a:r>
              <a:rPr lang="pl-PL" sz="2000" dirty="0">
                <a:solidFill>
                  <a:schemeClr val="bg1"/>
                </a:solidFill>
              </a:rPr>
              <a:t>Związku Lekkiej Atletyki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Klasa </a:t>
            </a:r>
            <a:r>
              <a:rPr lang="pl-PL" dirty="0">
                <a:solidFill>
                  <a:schemeClr val="bg1"/>
                </a:solidFill>
              </a:rPr>
              <a:t>I – Stojek Emilia – Trójskok 12,45m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II –  Piecuch Klaudia – 300m – 42,65s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II –  Piecuch Mateusz – 100m – 11,24s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II –  Olejarz Kacper – 100m – 11,29s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III –  Wiśniewska Liliana – </a:t>
            </a:r>
            <a:r>
              <a:rPr lang="pl-PL" dirty="0" err="1">
                <a:solidFill>
                  <a:schemeClr val="bg1"/>
                </a:solidFill>
              </a:rPr>
              <a:t>wieloskok</a:t>
            </a:r>
            <a:r>
              <a:rPr lang="pl-PL" dirty="0">
                <a:solidFill>
                  <a:schemeClr val="bg1"/>
                </a:solidFill>
              </a:rPr>
              <a:t> – 10,43m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III –  Korczyk Mikołaj – 100m – 11,53s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IV –  Gaweł Dominika – 100m – 13,66s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IV –  </a:t>
            </a:r>
            <a:r>
              <a:rPr lang="pl-PL" dirty="0" err="1">
                <a:solidFill>
                  <a:schemeClr val="bg1"/>
                </a:solidFill>
              </a:rPr>
              <a:t>Horak</a:t>
            </a:r>
            <a:r>
              <a:rPr lang="pl-PL" dirty="0">
                <a:solidFill>
                  <a:schemeClr val="bg1"/>
                </a:solidFill>
              </a:rPr>
              <a:t> Martyna – skok wzwyż – 145cm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IV –  Machnik Michał – w dal – 5,91m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V –  Grzywa Wiktoria – 100m – 14,39s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V –  Kozioł Hanna – 300m – 48,41s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V –  Paw Zuzanna – skok wzwyż – 140cm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V –  Płonka Natalia – 100m 14,44s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V –  Tomasiewicz Milena – 100m – 14,33s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V –  Olejarz Szymon – 100m – 12,69s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Klasa V –  Spiesz Antoni – 100m – </a:t>
            </a:r>
            <a:r>
              <a:rPr lang="pl-PL" dirty="0" smtClean="0">
                <a:solidFill>
                  <a:schemeClr val="bg1"/>
                </a:solidFill>
              </a:rPr>
              <a:t>12,38s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w Liczbach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4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dirty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06321"/>
            <a:ext cx="2376264" cy="422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09770"/>
            <a:ext cx="2231984" cy="401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70328"/>
            <a:ext cx="2304256" cy="4096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64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083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200" b="1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Miting </a:t>
            </a:r>
            <a:r>
              <a:rPr lang="pl-PL" sz="2000" dirty="0">
                <a:solidFill>
                  <a:schemeClr val="bg1"/>
                </a:solidFill>
              </a:rPr>
              <a:t>„Witaj Szkoło” w Sosnowcu (30.08.2025)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Małopolska Liga Lekkoatletyczna w Krakowie (14.09.2025)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Memoriał Zenona Sęka w Gliwicach (</a:t>
            </a:r>
            <a:r>
              <a:rPr lang="pl-PL" sz="2000" dirty="0" smtClean="0">
                <a:solidFill>
                  <a:schemeClr val="bg1"/>
                </a:solidFill>
              </a:rPr>
              <a:t>6.06.2025)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Małopolska </a:t>
            </a:r>
            <a:r>
              <a:rPr lang="pl-PL" sz="2000" dirty="0">
                <a:solidFill>
                  <a:schemeClr val="bg1"/>
                </a:solidFill>
              </a:rPr>
              <a:t>Liga Młodzików w Krakowie (</a:t>
            </a:r>
            <a:r>
              <a:rPr lang="pl-PL" sz="2000" dirty="0" smtClean="0">
                <a:solidFill>
                  <a:schemeClr val="bg1"/>
                </a:solidFill>
              </a:rPr>
              <a:t>31.05.2025)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Memoriał </a:t>
            </a:r>
            <a:r>
              <a:rPr lang="pl-PL" sz="2000" dirty="0">
                <a:solidFill>
                  <a:schemeClr val="bg1"/>
                </a:solidFill>
              </a:rPr>
              <a:t>Edwarda </a:t>
            </a:r>
            <a:r>
              <a:rPr lang="pl-PL" sz="2000" dirty="0" err="1">
                <a:solidFill>
                  <a:schemeClr val="bg1"/>
                </a:solidFill>
              </a:rPr>
              <a:t>Szklarczyka</a:t>
            </a:r>
            <a:r>
              <a:rPr lang="pl-PL" sz="2000" dirty="0">
                <a:solidFill>
                  <a:schemeClr val="bg1"/>
                </a:solidFill>
              </a:rPr>
              <a:t> w Suchej Beskidzkiej (</a:t>
            </a:r>
            <a:r>
              <a:rPr lang="pl-PL" sz="2000" dirty="0" smtClean="0">
                <a:solidFill>
                  <a:schemeClr val="bg1"/>
                </a:solidFill>
              </a:rPr>
              <a:t>24.05.2025)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Memoriał </a:t>
            </a:r>
            <a:r>
              <a:rPr lang="pl-PL" sz="2000" dirty="0">
                <a:solidFill>
                  <a:schemeClr val="bg1"/>
                </a:solidFill>
              </a:rPr>
              <a:t>Trenerów w Krakowie (17.05.2025</a:t>
            </a:r>
            <a:r>
              <a:rPr lang="pl-PL" sz="2000" dirty="0" smtClean="0">
                <a:solidFill>
                  <a:schemeClr val="bg1"/>
                </a:solidFill>
              </a:rPr>
              <a:t>)</a:t>
            </a:r>
            <a:endParaRPr lang="pl-PL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Miting kwalifikacyjny LA w Chorzowie (11.05.2025)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Miting KRAK w Krakowie (10.05.2025)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Małopolski Miting Konstytucji 3 Maja w Skawinie (3.05.2025)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Drużynowych Mistrzostw Małopolski U16 w Suchej Beskidzkiej (26.04.2025)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47787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sz="2400" dirty="0">
                <a:solidFill>
                  <a:srgbClr val="FFC000"/>
                </a:solidFill>
              </a:rPr>
              <a:t>Miting „Witaj Szkoło” w Sosnowcu (30.08.2025)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Mikołaj </a:t>
            </a:r>
            <a:r>
              <a:rPr lang="pl-PL" sz="2000" dirty="0">
                <a:solidFill>
                  <a:schemeClr val="bg1"/>
                </a:solidFill>
              </a:rPr>
              <a:t>Korczyk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Kacper Olejarz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Szymon Olejarz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Antoni Spiesz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Mateusz Spiesz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Klaudia Piecuch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Liliana Wiśniewska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Hanna </a:t>
            </a:r>
            <a:r>
              <a:rPr lang="pl-PL" sz="2000" dirty="0">
                <a:solidFill>
                  <a:schemeClr val="bg1"/>
                </a:solidFill>
              </a:rPr>
              <a:t>Kozioł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Milena Tomasiewicz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Dominika Gaweł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Wiktoria Grzywa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Wiktoria Gunia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Natalia Płonka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Martyna </a:t>
            </a:r>
            <a:r>
              <a:rPr lang="pl-PL" sz="2000" dirty="0" err="1">
                <a:solidFill>
                  <a:schemeClr val="bg1"/>
                </a:solidFill>
              </a:rPr>
              <a:t>Horak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Liwia </a:t>
            </a:r>
            <a:r>
              <a:rPr lang="pl-PL" sz="2000" dirty="0" smtClean="0">
                <a:solidFill>
                  <a:schemeClr val="bg1"/>
                </a:solidFill>
              </a:rPr>
              <a:t>Serocka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18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40" y="2206321"/>
            <a:ext cx="1950944" cy="422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31627"/>
            <a:ext cx="1854524" cy="401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52742"/>
            <a:ext cx="1891296" cy="4096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791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02435"/>
            <a:ext cx="1949909" cy="422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95" y="2174235"/>
            <a:ext cx="1961772" cy="4252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6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52742"/>
            <a:ext cx="1854103" cy="401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52742"/>
            <a:ext cx="1852836" cy="401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52742"/>
            <a:ext cx="1853207" cy="401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2254639"/>
            <a:ext cx="1853207" cy="401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31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Małopolska </a:t>
            </a:r>
            <a:r>
              <a:rPr lang="pl-PL" sz="2400" dirty="0">
                <a:solidFill>
                  <a:srgbClr val="FFC000"/>
                </a:solidFill>
              </a:rPr>
              <a:t>Liga Lekkoatletyczna w Krakowie (14.09.2025</a:t>
            </a:r>
            <a:r>
              <a:rPr lang="pl-PL" sz="2400" dirty="0" smtClean="0">
                <a:solidFill>
                  <a:srgbClr val="FFC000"/>
                </a:solidFill>
              </a:rPr>
              <a:t>)</a:t>
            </a:r>
          </a:p>
          <a:p>
            <a:endParaRPr lang="pl-PL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1m-ce – Mikołaj Korczyk – 300m – 35,80s PB (rekord Klubu)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Klaudia Piecuch – 300m – 42,65s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Hanna Kozioł – 300m – 48,41s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Milena Tomasiewicz – 100m – 14,33s (PB) / skok w dal – 4,51m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Grzywa – 100m – 14,39s (PB)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Martyna </a:t>
            </a:r>
            <a:r>
              <a:rPr lang="pl-PL" dirty="0" err="1">
                <a:solidFill>
                  <a:schemeClr val="bg1"/>
                </a:solidFill>
              </a:rPr>
              <a:t>Horak</a:t>
            </a:r>
            <a:r>
              <a:rPr lang="pl-PL" dirty="0">
                <a:solidFill>
                  <a:schemeClr val="bg1"/>
                </a:solidFill>
              </a:rPr>
              <a:t> – 100m – 14,53s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Natalia Płonka – 200m – 30,24s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Szymon Olejarz – skok w dal – 5,35m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Liliana Wiśniewska – skok w dal - 4,53m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Michał Machnik – skok w dal - 5,68 m</a:t>
            </a:r>
          </a:p>
          <a:p>
            <a:r>
              <a:rPr lang="pl-PL" sz="2400" dirty="0"/>
              <a:t> 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91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09518"/>
            <a:ext cx="3168352" cy="4224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83248"/>
            <a:ext cx="1853207" cy="4012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8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91416"/>
            <a:ext cx="1728192" cy="3743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06902"/>
            <a:ext cx="2088232" cy="371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324138"/>
            <a:ext cx="1853207" cy="3735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71" y="2314605"/>
            <a:ext cx="1728192" cy="3745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39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475656" y="1916832"/>
            <a:ext cx="93610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rgbClr val="FFC000"/>
                </a:solidFill>
              </a:rPr>
              <a:t>	</a:t>
            </a:r>
          </a:p>
          <a:p>
            <a:r>
              <a:rPr lang="pl-PL" sz="2400" dirty="0">
                <a:solidFill>
                  <a:schemeClr val="bg1"/>
                </a:solidFill>
              </a:rPr>
              <a:t>8 rekordów Klubu </a:t>
            </a:r>
          </a:p>
          <a:p>
            <a:endParaRPr lang="pl-PL" sz="20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Emilia Stojek – 60m U18 – 7,94s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Emilia Stojek – </a:t>
            </a:r>
            <a:r>
              <a:rPr lang="pl-PL" sz="2000" dirty="0" smtClean="0">
                <a:solidFill>
                  <a:schemeClr val="bg1"/>
                </a:solidFill>
              </a:rPr>
              <a:t>skok w dal U18 </a:t>
            </a:r>
            <a:r>
              <a:rPr lang="pl-PL" sz="2000" dirty="0">
                <a:solidFill>
                  <a:schemeClr val="bg1"/>
                </a:solidFill>
              </a:rPr>
              <a:t>– </a:t>
            </a:r>
            <a:r>
              <a:rPr lang="pl-PL" sz="2000" dirty="0" smtClean="0">
                <a:solidFill>
                  <a:schemeClr val="bg1"/>
                </a:solidFill>
              </a:rPr>
              <a:t>5,75m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Emilia Stojek – trójskok U18 – </a:t>
            </a:r>
            <a:r>
              <a:rPr lang="pl-PL" sz="2000" dirty="0" smtClean="0">
                <a:solidFill>
                  <a:schemeClr val="bg1"/>
                </a:solidFill>
              </a:rPr>
              <a:t>12,81m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Mateusz Piecuch – 60m U18 – 7,28s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Mateusz Piecuch – 100m U18 – 11,14s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Mikołaj Korczyk – </a:t>
            </a:r>
            <a:r>
              <a:rPr lang="pl-PL" sz="2000" dirty="0" smtClean="0">
                <a:solidFill>
                  <a:schemeClr val="bg1"/>
                </a:solidFill>
              </a:rPr>
              <a:t>300m U18 </a:t>
            </a:r>
            <a:r>
              <a:rPr lang="pl-PL" sz="2000" dirty="0">
                <a:solidFill>
                  <a:schemeClr val="bg1"/>
                </a:solidFill>
              </a:rPr>
              <a:t>– </a:t>
            </a:r>
            <a:r>
              <a:rPr lang="pl-PL" sz="2000" dirty="0" smtClean="0">
                <a:solidFill>
                  <a:schemeClr val="bg1"/>
                </a:solidFill>
              </a:rPr>
              <a:t>35,02s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Mikołaj Korczyk – </a:t>
            </a:r>
            <a:r>
              <a:rPr lang="pl-PL" sz="2000" dirty="0" smtClean="0">
                <a:solidFill>
                  <a:schemeClr val="bg1"/>
                </a:solidFill>
              </a:rPr>
              <a:t>400m U18 </a:t>
            </a:r>
            <a:r>
              <a:rPr lang="pl-PL" sz="2000" dirty="0">
                <a:solidFill>
                  <a:schemeClr val="bg1"/>
                </a:solidFill>
              </a:rPr>
              <a:t>– </a:t>
            </a:r>
            <a:r>
              <a:rPr lang="pl-PL" sz="2000" dirty="0" smtClean="0">
                <a:solidFill>
                  <a:schemeClr val="bg1"/>
                </a:solidFill>
              </a:rPr>
              <a:t>51,05s 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Sztafeta </a:t>
            </a:r>
            <a:r>
              <a:rPr lang="pl-PL" sz="2000" dirty="0">
                <a:solidFill>
                  <a:schemeClr val="bg1"/>
                </a:solidFill>
              </a:rPr>
              <a:t>4x100m M </a:t>
            </a:r>
            <a:r>
              <a:rPr lang="pl-PL" sz="2000" dirty="0" smtClean="0">
                <a:solidFill>
                  <a:schemeClr val="bg1"/>
                </a:solidFill>
              </a:rPr>
              <a:t>U18 – 43,93s</a:t>
            </a:r>
            <a:endParaRPr lang="pl-PL" sz="2000" dirty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w Liczbach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6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 </a:t>
            </a:r>
            <a:r>
              <a:rPr lang="pl-PL" sz="2400" dirty="0" smtClean="0">
                <a:solidFill>
                  <a:srgbClr val="FFC000"/>
                </a:solidFill>
              </a:rPr>
              <a:t>Memoriał </a:t>
            </a:r>
            <a:r>
              <a:rPr lang="pl-PL" sz="2400" dirty="0">
                <a:solidFill>
                  <a:srgbClr val="FFC000"/>
                </a:solidFill>
              </a:rPr>
              <a:t>Zenona Sęka w Gliwicach (6.06.2025</a:t>
            </a:r>
            <a:r>
              <a:rPr lang="pl-PL" sz="2400" dirty="0" smtClean="0">
                <a:solidFill>
                  <a:srgbClr val="FFC000"/>
                </a:solidFill>
              </a:rPr>
              <a:t>)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1m-ce – Emilia Stojek – trójskok – 12,63m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10m-ce – Michał Machnik – skok w dal – 5,69m</a:t>
            </a:r>
          </a:p>
          <a:p>
            <a:r>
              <a:rPr lang="pl-PL" sz="2400" dirty="0"/>
              <a:t> </a:t>
            </a:r>
          </a:p>
          <a:p>
            <a:r>
              <a:rPr lang="pl-PL" sz="2400" dirty="0"/>
              <a:t> </a:t>
            </a:r>
          </a:p>
          <a:p>
            <a:r>
              <a:rPr lang="pl-PL" sz="2400" dirty="0"/>
              <a:t> </a:t>
            </a:r>
            <a:endParaRPr lang="pl-PL" sz="2400" b="1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6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154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 </a:t>
            </a:r>
            <a:r>
              <a:rPr lang="pl-PL" sz="2400" dirty="0" smtClean="0">
                <a:solidFill>
                  <a:srgbClr val="FFC000"/>
                </a:solidFill>
              </a:rPr>
              <a:t>Małopolska </a:t>
            </a:r>
            <a:r>
              <a:rPr lang="pl-PL" sz="2400" dirty="0">
                <a:solidFill>
                  <a:srgbClr val="FFC000"/>
                </a:solidFill>
              </a:rPr>
              <a:t>Liga Młodzików w Krakowie (31.05.2025)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Mateusz Piecuch U18 - 100m 11,28s / 200m 22,78s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Kacper Olejarz U18 - 100m 11,29s PB / 200m 22,85s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Mikołaj Korczyk U18- 100m 11,45s PB / 200m 23,06s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Michał Machnik U18 - trójskok 11,92m PB / </a:t>
            </a:r>
            <a:r>
              <a:rPr lang="pl-PL" sz="1400" dirty="0" err="1">
                <a:solidFill>
                  <a:schemeClr val="bg1"/>
                </a:solidFill>
              </a:rPr>
              <a:t>wdal</a:t>
            </a:r>
            <a:r>
              <a:rPr lang="pl-PL" sz="1400" dirty="0">
                <a:solidFill>
                  <a:schemeClr val="bg1"/>
                </a:solidFill>
              </a:rPr>
              <a:t> 5,81m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Martyna </a:t>
            </a:r>
            <a:r>
              <a:rPr lang="pl-PL" sz="1400" dirty="0" err="1">
                <a:solidFill>
                  <a:schemeClr val="bg1"/>
                </a:solidFill>
              </a:rPr>
              <a:t>Horak</a:t>
            </a:r>
            <a:r>
              <a:rPr lang="pl-PL" sz="1400" dirty="0">
                <a:solidFill>
                  <a:schemeClr val="bg1"/>
                </a:solidFill>
              </a:rPr>
              <a:t> U16 - 100m 14,26s / wzwyż 145cm =PB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Gunia Wiktoria U16 - 15,16s / 300m 50,62s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Klaudia Piecuch U16 - 100m 12,77s SB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Liliana Wiśniewska U16 - 100m 13,96s / </a:t>
            </a:r>
            <a:r>
              <a:rPr lang="pl-PL" sz="1400" dirty="0" err="1">
                <a:solidFill>
                  <a:schemeClr val="bg1"/>
                </a:solidFill>
              </a:rPr>
              <a:t>wdal</a:t>
            </a:r>
            <a:r>
              <a:rPr lang="pl-PL" sz="1400" dirty="0">
                <a:solidFill>
                  <a:schemeClr val="bg1"/>
                </a:solidFill>
              </a:rPr>
              <a:t> 4,66m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Zuzanna Paw U16 - 100m 14,14s PB / wzwyż 130cm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Wiktoria Grzywa U16 - 100m 14,65s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Szymon Olejarz U14 - 100m 12,95s / </a:t>
            </a:r>
            <a:r>
              <a:rPr lang="pl-PL" sz="1400" dirty="0" err="1">
                <a:solidFill>
                  <a:schemeClr val="bg1"/>
                </a:solidFill>
              </a:rPr>
              <a:t>wdal</a:t>
            </a:r>
            <a:r>
              <a:rPr lang="pl-PL" sz="1400" dirty="0">
                <a:solidFill>
                  <a:schemeClr val="bg1"/>
                </a:solidFill>
              </a:rPr>
              <a:t> 5,31m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Antoni Spiesz U14 - 100m 12,77s PB / </a:t>
            </a:r>
            <a:r>
              <a:rPr lang="pl-PL" sz="1400" dirty="0" err="1">
                <a:solidFill>
                  <a:schemeClr val="bg1"/>
                </a:solidFill>
              </a:rPr>
              <a:t>wdal</a:t>
            </a:r>
            <a:r>
              <a:rPr lang="pl-PL" sz="1400" dirty="0">
                <a:solidFill>
                  <a:schemeClr val="bg1"/>
                </a:solidFill>
              </a:rPr>
              <a:t> 4,76m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Mateusz Spiesz U13 - 100m 14,43s PB / </a:t>
            </a:r>
            <a:r>
              <a:rPr lang="pl-PL" sz="1400" dirty="0" err="1">
                <a:solidFill>
                  <a:schemeClr val="bg1"/>
                </a:solidFill>
              </a:rPr>
              <a:t>wdal</a:t>
            </a:r>
            <a:r>
              <a:rPr lang="pl-PL" sz="1400" dirty="0">
                <a:solidFill>
                  <a:schemeClr val="bg1"/>
                </a:solidFill>
              </a:rPr>
              <a:t> 4,23m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Maciej Tomaszek U14 - 100m 14,63s PB / kula 4kg 8,q3m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Gaweł Dominika U14 - 100m 13,93s PB / 300m 50,29s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Milena Tomasiewicz U13 - 100m 14,44s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Dominika </a:t>
            </a:r>
            <a:r>
              <a:rPr lang="pl-PL" sz="1400" dirty="0" err="1">
                <a:solidFill>
                  <a:schemeClr val="bg1"/>
                </a:solidFill>
              </a:rPr>
              <a:t>Tobiczyk</a:t>
            </a:r>
            <a:r>
              <a:rPr lang="pl-PL" sz="1400" dirty="0">
                <a:solidFill>
                  <a:schemeClr val="bg1"/>
                </a:solidFill>
              </a:rPr>
              <a:t> U14 - 100m 14,92s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Liwia Serocka U13 - 100m 14,95s PB / wzwyż 130cm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Maja </a:t>
            </a:r>
            <a:r>
              <a:rPr lang="pl-PL" sz="1400" dirty="0" err="1">
                <a:solidFill>
                  <a:schemeClr val="bg1"/>
                </a:solidFill>
              </a:rPr>
              <a:t>Bujarek</a:t>
            </a:r>
            <a:r>
              <a:rPr lang="pl-PL" sz="1400" dirty="0">
                <a:solidFill>
                  <a:schemeClr val="bg1"/>
                </a:solidFill>
              </a:rPr>
              <a:t> U13 - 100m 15,16s / 300m 52,29s</a:t>
            </a:r>
          </a:p>
          <a:p>
            <a:r>
              <a:rPr lang="pl-PL" sz="2400" dirty="0"/>
              <a:t> </a:t>
            </a:r>
          </a:p>
          <a:p>
            <a:r>
              <a:rPr lang="pl-PL" sz="2400" u="sng" dirty="0"/>
              <a:t>Memoriał Edwarda </a:t>
            </a:r>
            <a:r>
              <a:rPr lang="pl-PL" sz="2400" u="sng" dirty="0" err="1"/>
              <a:t>Szklarczyka</a:t>
            </a:r>
            <a:r>
              <a:rPr lang="pl-PL" sz="2400" u="sng" dirty="0"/>
              <a:t> w Suchej Beskidzkiej (24.05.2025)</a:t>
            </a:r>
            <a:endParaRPr lang="pl-PL" sz="2400" dirty="0"/>
          </a:p>
          <a:p>
            <a:r>
              <a:rPr lang="pl-PL" sz="2400" dirty="0"/>
              <a:t>Mikołaj Korczyk – 400m – 51,43s</a:t>
            </a:r>
          </a:p>
          <a:p>
            <a:r>
              <a:rPr lang="pl-PL" sz="2400" dirty="0"/>
              <a:t>Kacper Olejarz – 200m – 23,43s</a:t>
            </a:r>
          </a:p>
          <a:p>
            <a:r>
              <a:rPr lang="pl-PL" sz="2400" dirty="0"/>
              <a:t>Michał Machnik – skok w dal – 5,82m / trójskok 11,72m</a:t>
            </a:r>
          </a:p>
          <a:p>
            <a:r>
              <a:rPr lang="pl-PL" sz="2400" dirty="0"/>
              <a:t>Martyna </a:t>
            </a:r>
            <a:r>
              <a:rPr lang="pl-PL" sz="2400" dirty="0" err="1"/>
              <a:t>Horak</a:t>
            </a:r>
            <a:endParaRPr lang="pl-PL" sz="2400" dirty="0"/>
          </a:p>
          <a:p>
            <a:r>
              <a:rPr lang="pl-PL" sz="2400" dirty="0"/>
              <a:t>Wiktorii Guni</a:t>
            </a:r>
          </a:p>
          <a:p>
            <a:r>
              <a:rPr lang="pl-PL" sz="2400" dirty="0"/>
              <a:t>Natalia Płonka </a:t>
            </a:r>
          </a:p>
          <a:p>
            <a:r>
              <a:rPr lang="pl-PL" sz="2400" dirty="0"/>
              <a:t>Wiktoria Grzywa,</a:t>
            </a:r>
          </a:p>
          <a:p>
            <a:r>
              <a:rPr lang="pl-PL" sz="2400" dirty="0"/>
              <a:t>Dominika Gaweł </a:t>
            </a:r>
          </a:p>
          <a:p>
            <a:r>
              <a:rPr lang="pl-PL" sz="2400" dirty="0"/>
              <a:t>Szymon Olejarz</a:t>
            </a:r>
          </a:p>
          <a:p>
            <a:r>
              <a:rPr lang="pl-PL" sz="2400" dirty="0"/>
              <a:t> </a:t>
            </a:r>
          </a:p>
          <a:p>
            <a:r>
              <a:rPr lang="pl-PL" sz="2400" u="sng" dirty="0"/>
              <a:t>Memoriał Trenerów w Krakowie (17.05.2025)</a:t>
            </a:r>
            <a:endParaRPr lang="pl-PL" sz="2400" dirty="0"/>
          </a:p>
          <a:p>
            <a:r>
              <a:rPr lang="pl-PL" sz="2400" dirty="0"/>
              <a:t>Mikołaja Korczyka – 400m – 51,89s </a:t>
            </a:r>
          </a:p>
          <a:p>
            <a:r>
              <a:rPr lang="pl-PL" sz="2400" dirty="0"/>
              <a:t>Klaudia Piecuch – 100m – 12,77s /  200m – 26,94s </a:t>
            </a:r>
          </a:p>
          <a:p>
            <a:r>
              <a:rPr lang="pl-PL" sz="2400" dirty="0"/>
              <a:t>Mateusz Piecuch - 100m – 11,29s /  200m – 22,96s</a:t>
            </a:r>
          </a:p>
          <a:p>
            <a:r>
              <a:rPr lang="pl-PL" sz="2400" dirty="0"/>
              <a:t>Kacper Olejarz – 100m – 11,44s / 200m – 23,40s</a:t>
            </a:r>
            <a:br>
              <a:rPr lang="pl-PL" sz="2400" dirty="0"/>
            </a:br>
            <a:r>
              <a:rPr lang="pl-PL" sz="2400" dirty="0"/>
              <a:t>Liliana Wiśniewska – 100m – 13,64s</a:t>
            </a:r>
            <a:br>
              <a:rPr lang="pl-PL" sz="2400" dirty="0"/>
            </a:br>
            <a:r>
              <a:rPr lang="pl-PL" sz="2400" dirty="0"/>
              <a:t>Zuzanna Paw – 100m – 14,56s</a:t>
            </a:r>
            <a:br>
              <a:rPr lang="pl-PL" sz="2400" dirty="0"/>
            </a:br>
            <a:r>
              <a:rPr lang="pl-PL" sz="2400" dirty="0"/>
              <a:t>Natalia Płonka – 100m – 14,65s </a:t>
            </a:r>
            <a:br>
              <a:rPr lang="pl-PL" sz="2400" dirty="0"/>
            </a:br>
            <a:r>
              <a:rPr lang="pl-PL" sz="2400" dirty="0"/>
              <a:t>Martyna </a:t>
            </a:r>
            <a:r>
              <a:rPr lang="pl-PL" sz="2400" dirty="0" err="1"/>
              <a:t>Horak</a:t>
            </a:r>
            <a:r>
              <a:rPr lang="pl-PL" sz="2400" dirty="0"/>
              <a:t> – skok wzwyż – 140cm</a:t>
            </a:r>
          </a:p>
          <a:p>
            <a:r>
              <a:rPr lang="pl-PL" sz="2400" dirty="0"/>
              <a:t> </a:t>
            </a:r>
          </a:p>
          <a:p>
            <a:r>
              <a:rPr lang="pl-PL" sz="2400" dirty="0"/>
              <a:t> </a:t>
            </a:r>
          </a:p>
          <a:p>
            <a:r>
              <a:rPr lang="pl-PL" sz="2400" u="sng" dirty="0"/>
              <a:t>Grand Prix w Gliwicach (17.05.2025)</a:t>
            </a:r>
            <a:endParaRPr lang="pl-PL" sz="2400" dirty="0"/>
          </a:p>
          <a:p>
            <a:r>
              <a:rPr lang="pl-PL" sz="2400" dirty="0"/>
              <a:t> </a:t>
            </a:r>
          </a:p>
          <a:p>
            <a:r>
              <a:rPr lang="pl-PL" sz="2400" dirty="0"/>
              <a:t>Emilia Stojek – trójskok – 12,11m</a:t>
            </a:r>
          </a:p>
          <a:p>
            <a:r>
              <a:rPr lang="pl-PL" sz="2400" dirty="0"/>
              <a:t> </a:t>
            </a:r>
          </a:p>
          <a:p>
            <a:r>
              <a:rPr lang="pl-PL" sz="2400" dirty="0"/>
              <a:t> </a:t>
            </a:r>
          </a:p>
          <a:p>
            <a:r>
              <a:rPr lang="pl-PL" sz="2400" u="sng" dirty="0"/>
              <a:t>Miting kwalifikacyjny LA w Chorzowie (11.05.2025)</a:t>
            </a:r>
            <a:endParaRPr lang="pl-PL" sz="2400" dirty="0"/>
          </a:p>
          <a:p>
            <a:r>
              <a:rPr lang="pl-PL" sz="2400" dirty="0"/>
              <a:t>Emilia Stojek – trójskok – 12,45m</a:t>
            </a:r>
          </a:p>
          <a:p>
            <a:r>
              <a:rPr lang="pl-PL" sz="2400" dirty="0"/>
              <a:t> </a:t>
            </a:r>
          </a:p>
          <a:p>
            <a:r>
              <a:rPr lang="pl-PL" sz="2400" u="sng" dirty="0"/>
              <a:t>Miting KRAK w Krakowie (10.05.2025)</a:t>
            </a:r>
            <a:endParaRPr lang="pl-PL" sz="2400" dirty="0"/>
          </a:p>
          <a:p>
            <a:r>
              <a:rPr lang="pl-PL" sz="2400" dirty="0"/>
              <a:t>1m-ce – Szymon Olejarz – skok w dal – 5,23m</a:t>
            </a:r>
          </a:p>
          <a:p>
            <a:r>
              <a:rPr lang="pl-PL" sz="2400" dirty="0"/>
              <a:t>3m-ce – Milena Tomasiewicz – skok w dal 4,42m</a:t>
            </a:r>
          </a:p>
          <a:p>
            <a:r>
              <a:rPr lang="pl-PL" sz="2400" dirty="0"/>
              <a:t>3m-ce – Martyna </a:t>
            </a:r>
            <a:r>
              <a:rPr lang="pl-PL" sz="2400" dirty="0" err="1"/>
              <a:t>Horak</a:t>
            </a:r>
            <a:r>
              <a:rPr lang="pl-PL" sz="2400" dirty="0"/>
              <a:t> – skok wzwyż – 140cm</a:t>
            </a:r>
          </a:p>
          <a:p>
            <a:r>
              <a:rPr lang="pl-PL" sz="2400" dirty="0"/>
              <a:t>4m-ce – Klaudia Piecuch – 300m – 44,26s</a:t>
            </a:r>
          </a:p>
          <a:p>
            <a:r>
              <a:rPr lang="pl-PL" sz="2400" dirty="0"/>
              <a:t>Mikołaj Korczy36,44sk U18  – 300m - </a:t>
            </a:r>
          </a:p>
          <a:p>
            <a:r>
              <a:rPr lang="pl-PL" sz="2400" dirty="0"/>
              <a:t>Zuzanna Paw</a:t>
            </a:r>
          </a:p>
          <a:p>
            <a:r>
              <a:rPr lang="pl-PL" sz="2400" dirty="0"/>
              <a:t>Wiktoria Grzywa</a:t>
            </a:r>
          </a:p>
          <a:p>
            <a:r>
              <a:rPr lang="pl-PL" sz="2400" dirty="0"/>
              <a:t>Hanna Kozioł</a:t>
            </a:r>
          </a:p>
          <a:p>
            <a:r>
              <a:rPr lang="pl-PL" sz="2400" dirty="0"/>
              <a:t>Izabela </a:t>
            </a:r>
            <a:r>
              <a:rPr lang="pl-PL" sz="2400" dirty="0" err="1"/>
              <a:t>Baścik</a:t>
            </a:r>
            <a:endParaRPr lang="pl-PL" sz="2400" dirty="0"/>
          </a:p>
          <a:p>
            <a:r>
              <a:rPr lang="pl-PL" sz="2400" dirty="0"/>
              <a:t>Ida Tworowska </a:t>
            </a:r>
          </a:p>
          <a:p>
            <a:r>
              <a:rPr lang="pl-PL" sz="2400" dirty="0"/>
              <a:t>Liliana Wiśniewska</a:t>
            </a:r>
          </a:p>
          <a:p>
            <a:r>
              <a:rPr lang="pl-PL" sz="2400" dirty="0"/>
              <a:t>Dominika Gaweł </a:t>
            </a:r>
          </a:p>
          <a:p>
            <a:r>
              <a:rPr lang="pl-PL" sz="2400" dirty="0"/>
              <a:t>Mateusz Piecuch</a:t>
            </a:r>
          </a:p>
          <a:p>
            <a:r>
              <a:rPr lang="pl-PL" sz="2400" dirty="0"/>
              <a:t>Kacper Olejarz</a:t>
            </a:r>
          </a:p>
          <a:p>
            <a:r>
              <a:rPr lang="pl-PL" sz="2400" dirty="0" err="1"/>
              <a:t>Oliwier</a:t>
            </a:r>
            <a:r>
              <a:rPr lang="pl-PL" sz="2400" dirty="0"/>
              <a:t> </a:t>
            </a:r>
            <a:r>
              <a:rPr lang="pl-PL" sz="2400" dirty="0" err="1"/>
              <a:t>Kwaczała</a:t>
            </a:r>
            <a:endParaRPr lang="pl-PL" sz="2400" dirty="0"/>
          </a:p>
          <a:p>
            <a:r>
              <a:rPr lang="pl-PL" sz="2400" dirty="0"/>
              <a:t> </a:t>
            </a:r>
          </a:p>
          <a:p>
            <a:r>
              <a:rPr lang="pl-PL" sz="2400" dirty="0"/>
              <a:t>Małopolski Miting Konstytucji 3 Maja w Skawinie (3.05.2025)</a:t>
            </a:r>
          </a:p>
          <a:p>
            <a:r>
              <a:rPr lang="pl-PL" sz="2400" dirty="0"/>
              <a:t>1m-ce –  Liliana Wiśniewska – </a:t>
            </a:r>
            <a:r>
              <a:rPr lang="pl-PL" sz="2400" dirty="0" err="1"/>
              <a:t>wieloskok</a:t>
            </a:r>
            <a:r>
              <a:rPr lang="pl-PL" sz="2400" dirty="0"/>
              <a:t> - 10,68 m PB</a:t>
            </a:r>
          </a:p>
          <a:p>
            <a:r>
              <a:rPr lang="pl-PL" sz="2400" dirty="0"/>
              <a:t>1m-ce – Klaudia Piecuch – 300m </a:t>
            </a:r>
            <a:r>
              <a:rPr lang="pl-PL" sz="2400" dirty="0" err="1"/>
              <a:t>ppł</a:t>
            </a:r>
            <a:r>
              <a:rPr lang="pl-PL" sz="2400" dirty="0"/>
              <a:t> - 48,39s</a:t>
            </a:r>
          </a:p>
          <a:p>
            <a:r>
              <a:rPr lang="pl-PL" sz="2400" dirty="0"/>
              <a:t>1m-ce – Szymon Olejarz – skok w dal – 5,06 m </a:t>
            </a:r>
          </a:p>
          <a:p>
            <a:r>
              <a:rPr lang="pl-PL" sz="2400" dirty="0"/>
              <a:t>2m-ce – Milena Tomasiewicz – skok w dal –  4,64 m </a:t>
            </a:r>
          </a:p>
          <a:p>
            <a:r>
              <a:rPr lang="pl-PL" sz="2400" dirty="0"/>
              <a:t>2m-ce – Mateusz Piecuch – 100m – 11,24s</a:t>
            </a:r>
          </a:p>
          <a:p>
            <a:r>
              <a:rPr lang="pl-PL" sz="2400" dirty="0"/>
              <a:t>2m-ce – Mateusz Piecuch – 200m – 22,83s PB </a:t>
            </a:r>
          </a:p>
          <a:p>
            <a:r>
              <a:rPr lang="pl-PL" sz="2400" dirty="0"/>
              <a:t>3m-ce – Mikołaj Korczyk – 200m - 23,39s,PB </a:t>
            </a:r>
          </a:p>
          <a:p>
            <a:r>
              <a:rPr lang="pl-PL" sz="2400" dirty="0"/>
              <a:t>4m-ce – Martyna </a:t>
            </a:r>
            <a:r>
              <a:rPr lang="pl-PL" sz="2400" dirty="0" err="1"/>
              <a:t>Horak</a:t>
            </a:r>
            <a:r>
              <a:rPr lang="pl-PL" sz="2400" dirty="0"/>
              <a:t> – skok wzwyż - 145cm =PB, </a:t>
            </a:r>
          </a:p>
          <a:p>
            <a:r>
              <a:rPr lang="pl-PL" sz="2400" dirty="0"/>
              <a:t>Kacper Olejarz – 100m – 11,38s PB </a:t>
            </a:r>
          </a:p>
          <a:p>
            <a:r>
              <a:rPr lang="pl-PL" sz="2400" dirty="0"/>
              <a:t>Mikołaj Korczyk – 11,40s PB</a:t>
            </a:r>
          </a:p>
          <a:p>
            <a:r>
              <a:rPr lang="pl-PL" sz="2400" dirty="0"/>
              <a:t>Zuzanna Paw – skok wzwyż – 140 cm</a:t>
            </a:r>
          </a:p>
          <a:p>
            <a:r>
              <a:rPr lang="pl-PL" sz="2400" dirty="0"/>
              <a:t>Klaudia Piecuch - 100m - 12,86s</a:t>
            </a:r>
          </a:p>
          <a:p>
            <a:r>
              <a:rPr lang="pl-PL" sz="2400" dirty="0"/>
              <a:t>Liliana Wiśniewska- 100m - 13,44s PB</a:t>
            </a:r>
          </a:p>
          <a:p>
            <a:r>
              <a:rPr lang="pl-PL" sz="2400" dirty="0"/>
              <a:t>Zuzanna Paw - 100m - 14,26s</a:t>
            </a:r>
          </a:p>
          <a:p>
            <a:r>
              <a:rPr lang="pl-PL" sz="2400" dirty="0"/>
              <a:t>Milena Tomasiewicz - 100m - 14,33s PB</a:t>
            </a:r>
          </a:p>
          <a:p>
            <a:r>
              <a:rPr lang="pl-PL" sz="2400" dirty="0"/>
              <a:t>Wiktoria Gunia - 100m - 15,28s</a:t>
            </a:r>
          </a:p>
          <a:p>
            <a:r>
              <a:rPr lang="pl-PL" sz="2400" dirty="0"/>
              <a:t>Wiktoria Gunia - 200m - 32,42s PB</a:t>
            </a:r>
          </a:p>
          <a:p>
            <a:r>
              <a:rPr lang="pl-PL" sz="2400" dirty="0"/>
              <a:t>Szymon Olejarz - 100m - 12,69s PB</a:t>
            </a:r>
          </a:p>
          <a:p>
            <a:r>
              <a:rPr lang="pl-PL" sz="2400" dirty="0"/>
              <a:t>Kacper Olejarz - 200m - 23,71s PB</a:t>
            </a:r>
          </a:p>
          <a:p>
            <a:r>
              <a:rPr lang="pl-PL" sz="2400" dirty="0"/>
              <a:t> </a:t>
            </a:r>
          </a:p>
          <a:p>
            <a:r>
              <a:rPr lang="pl-PL" sz="2400" dirty="0"/>
              <a:t> </a:t>
            </a:r>
          </a:p>
          <a:p>
            <a:r>
              <a:rPr lang="pl-PL" sz="2400" u="sng" dirty="0"/>
              <a:t>Drużynowych Mistrzostw Małopolski U16 w Suchej Beskidzkiej (26.04.2025)</a:t>
            </a:r>
            <a:endParaRPr lang="pl-PL" sz="2400" dirty="0"/>
          </a:p>
          <a:p>
            <a:r>
              <a:rPr lang="pl-PL" sz="2400" dirty="0"/>
              <a:t> </a:t>
            </a:r>
          </a:p>
          <a:p>
            <a:r>
              <a:rPr lang="pl-PL" sz="2400" dirty="0"/>
              <a:t>1m-ce – Sztafeta 4x100 – 44,82s (</a:t>
            </a:r>
            <a:r>
              <a:rPr lang="pl-PL" sz="2400" dirty="0" err="1"/>
              <a:t>Oliwier</a:t>
            </a:r>
            <a:r>
              <a:rPr lang="pl-PL" sz="2400" dirty="0"/>
              <a:t> </a:t>
            </a:r>
            <a:r>
              <a:rPr lang="pl-PL" sz="2400" dirty="0" err="1"/>
              <a:t>Kwaczała</a:t>
            </a:r>
            <a:r>
              <a:rPr lang="pl-PL" sz="2400" dirty="0"/>
              <a:t>, Kacper Olejarz, Mikołaj Korczyk, Mateusz Piecuch).</a:t>
            </a:r>
          </a:p>
          <a:p>
            <a:r>
              <a:rPr lang="pl-PL" sz="2400" dirty="0"/>
              <a:t>1m-ce – Mikołaj Korczyk – 300m – 36,58s </a:t>
            </a:r>
          </a:p>
          <a:p>
            <a:r>
              <a:rPr lang="pl-PL" sz="2400" dirty="0"/>
              <a:t>2m-ce – Kacper Olejarz – 300m – 37,08s </a:t>
            </a:r>
          </a:p>
          <a:p>
            <a:r>
              <a:rPr lang="pl-PL" sz="2400" dirty="0"/>
              <a:t>3m-ce – Mateusz Piecuch – 300m – 37,11s</a:t>
            </a:r>
          </a:p>
          <a:p>
            <a:r>
              <a:rPr lang="pl-PL" sz="2400" dirty="0"/>
              <a:t>2m-ce – Szymon Olejarz – skok w dal – 5,00m</a:t>
            </a:r>
          </a:p>
          <a:p>
            <a:r>
              <a:rPr lang="pl-PL" sz="2400" dirty="0"/>
              <a:t>2m-ce – Klaudia Piecuch – 100 m – 12,85s </a:t>
            </a:r>
          </a:p>
          <a:p>
            <a:r>
              <a:rPr lang="pl-PL" sz="2400" dirty="0"/>
              <a:t>3m-ce – Liliana Wiśniewska – trójskok – 10,43m,</a:t>
            </a:r>
          </a:p>
          <a:p>
            <a:r>
              <a:rPr lang="pl-PL" sz="2400" dirty="0"/>
              <a:t>3m-ce – </a:t>
            </a:r>
            <a:r>
              <a:rPr lang="pl-PL" sz="2400" dirty="0" err="1"/>
              <a:t>Oliwier</a:t>
            </a:r>
            <a:r>
              <a:rPr lang="pl-PL" sz="2400" dirty="0"/>
              <a:t> </a:t>
            </a:r>
            <a:r>
              <a:rPr lang="pl-PL" sz="2400" dirty="0" err="1"/>
              <a:t>Kwaczała</a:t>
            </a:r>
            <a:r>
              <a:rPr lang="pl-PL" sz="2400" dirty="0"/>
              <a:t> – 100m – 12,31s</a:t>
            </a:r>
          </a:p>
          <a:p>
            <a:r>
              <a:rPr lang="pl-PL" sz="2400" dirty="0"/>
              <a:t>Zuzanna Paw - skok wzwyż - 135cm</a:t>
            </a:r>
          </a:p>
          <a:p>
            <a:r>
              <a:rPr lang="pl-PL" sz="2400" dirty="0"/>
              <a:t>Weronika Mydlarz</a:t>
            </a:r>
          </a:p>
          <a:p>
            <a:r>
              <a:rPr lang="pl-PL" sz="2400" dirty="0"/>
              <a:t>Maja </a:t>
            </a:r>
            <a:r>
              <a:rPr lang="pl-PL" sz="2400" dirty="0" err="1"/>
              <a:t>Bujarek</a:t>
            </a:r>
            <a:r>
              <a:rPr lang="pl-PL" sz="2400" dirty="0"/>
              <a:t> </a:t>
            </a:r>
          </a:p>
          <a:p>
            <a:r>
              <a:rPr lang="pl-PL" sz="2400" dirty="0"/>
              <a:t>Emilia Kołodziejczyk</a:t>
            </a:r>
          </a:p>
          <a:p>
            <a:r>
              <a:rPr lang="pl-PL" sz="2400" dirty="0"/>
              <a:t>Lena Kasprzycka</a:t>
            </a:r>
          </a:p>
          <a:p>
            <a:r>
              <a:rPr lang="pl-PL" sz="2400" dirty="0"/>
              <a:t>Natalia Płonka</a:t>
            </a:r>
          </a:p>
          <a:p>
            <a:r>
              <a:rPr lang="pl-PL" sz="2400" dirty="0"/>
              <a:t>Wiktoria Gunia </a:t>
            </a:r>
          </a:p>
          <a:p>
            <a:r>
              <a:rPr lang="pl-PL" sz="2400" dirty="0"/>
              <a:t>Wiktoria Grzywa</a:t>
            </a:r>
          </a:p>
          <a:p>
            <a:r>
              <a:rPr lang="pl-PL" sz="2400" dirty="0"/>
              <a:t>Dominika Gaweł</a:t>
            </a:r>
          </a:p>
          <a:p>
            <a:r>
              <a:rPr lang="pl-PL" sz="2400" dirty="0"/>
              <a:t>Milena Tomasiewicz</a:t>
            </a:r>
          </a:p>
          <a:p>
            <a:r>
              <a:rPr lang="pl-PL" sz="2400" dirty="0"/>
              <a:t>Antoni Spiesz</a:t>
            </a:r>
          </a:p>
          <a:p>
            <a:r>
              <a:rPr lang="pl-PL" sz="2400" dirty="0"/>
              <a:t>Mateusz Spiesz </a:t>
            </a:r>
          </a:p>
          <a:p>
            <a:r>
              <a:rPr lang="pl-PL" sz="2400" dirty="0"/>
              <a:t>Maciej Tomaszek</a:t>
            </a:r>
          </a:p>
          <a:p>
            <a:r>
              <a:rPr lang="pl-PL" sz="2400" dirty="0"/>
              <a:t>Magdalena Marczewska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2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88840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1702"/>
            <a:ext cx="2088232" cy="3482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493262"/>
            <a:ext cx="2160240" cy="3420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7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88840"/>
            <a:ext cx="345638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03378"/>
            <a:ext cx="2088232" cy="3319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07" y="2493262"/>
            <a:ext cx="2050674" cy="3420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11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42" y="2678028"/>
            <a:ext cx="3885611" cy="303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79336"/>
            <a:ext cx="2304256" cy="3433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93648"/>
            <a:ext cx="2050674" cy="3419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10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Memoriał </a:t>
            </a:r>
            <a:r>
              <a:rPr lang="pl-PL" sz="2400" dirty="0">
                <a:solidFill>
                  <a:srgbClr val="FFC000"/>
                </a:solidFill>
              </a:rPr>
              <a:t>Edwarda </a:t>
            </a:r>
            <a:r>
              <a:rPr lang="pl-PL" sz="2400" dirty="0" err="1">
                <a:solidFill>
                  <a:srgbClr val="FFC000"/>
                </a:solidFill>
              </a:rPr>
              <a:t>Szklarczyka</a:t>
            </a:r>
            <a:r>
              <a:rPr lang="pl-PL" sz="2400" dirty="0">
                <a:solidFill>
                  <a:srgbClr val="FFC000"/>
                </a:solidFill>
              </a:rPr>
              <a:t> </a:t>
            </a:r>
            <a:r>
              <a:rPr lang="pl-PL" sz="2400" dirty="0" smtClean="0">
                <a:solidFill>
                  <a:srgbClr val="FFC000"/>
                </a:solidFill>
              </a:rPr>
              <a:t/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dirty="0" smtClean="0">
                <a:solidFill>
                  <a:srgbClr val="FFC000"/>
                </a:solidFill>
              </a:rPr>
              <a:t>w </a:t>
            </a:r>
            <a:r>
              <a:rPr lang="pl-PL" sz="2400" dirty="0">
                <a:solidFill>
                  <a:srgbClr val="FFC000"/>
                </a:solidFill>
              </a:rPr>
              <a:t>Suchej Beskidzkiej (24.05.2025</a:t>
            </a:r>
            <a:r>
              <a:rPr lang="pl-PL" sz="2400" dirty="0" smtClean="0">
                <a:solidFill>
                  <a:srgbClr val="FFC000"/>
                </a:solidFill>
              </a:rPr>
              <a:t>)</a:t>
            </a:r>
          </a:p>
          <a:p>
            <a:endParaRPr lang="pl-PL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Mikołaj Korczyk – 400m – 51,43s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Kacper Olejarz – 200m – 23,43s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Michał Machnik – skok w dal – 5,82m / trójskok 11,72m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Martyna </a:t>
            </a:r>
            <a:r>
              <a:rPr lang="pl-PL" sz="2000" dirty="0" err="1">
                <a:solidFill>
                  <a:schemeClr val="bg1"/>
                </a:solidFill>
              </a:rPr>
              <a:t>Horak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Wiktorii Guni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Natalia Płonka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Wiktoria Grzywa,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Dominika Gaweł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Szymon Olejarz</a:t>
            </a:r>
          </a:p>
          <a:p>
            <a:r>
              <a:rPr lang="pl-PL" sz="2400" dirty="0"/>
              <a:t> </a:t>
            </a:r>
            <a:endParaRPr lang="pl-PL" sz="2400" b="1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8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23" y="2276081"/>
            <a:ext cx="2754898" cy="367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366161"/>
            <a:ext cx="2663703" cy="3551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19" y="2412191"/>
            <a:ext cx="2550733" cy="3400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8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 </a:t>
            </a:r>
          </a:p>
          <a:p>
            <a:r>
              <a:rPr lang="pl-PL" sz="2400" dirty="0"/>
              <a:t> </a:t>
            </a:r>
          </a:p>
          <a:p>
            <a:r>
              <a:rPr lang="pl-PL" sz="2400" dirty="0">
                <a:solidFill>
                  <a:srgbClr val="FFC000"/>
                </a:solidFill>
              </a:rPr>
              <a:t>Miting kwalifikacyjny LA w Chorzowie (11.05.2025</a:t>
            </a:r>
            <a:r>
              <a:rPr lang="pl-PL" sz="2400" dirty="0" smtClean="0">
                <a:solidFill>
                  <a:srgbClr val="FFC000"/>
                </a:solidFill>
              </a:rPr>
              <a:t>)</a:t>
            </a:r>
          </a:p>
          <a:p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Emilia Stojek – trójskok – </a:t>
            </a:r>
            <a:r>
              <a:rPr lang="pl-PL" sz="2400" dirty="0" smtClean="0">
                <a:solidFill>
                  <a:schemeClr val="bg1"/>
                </a:solidFill>
              </a:rPr>
              <a:t>12,45m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Michał Machnik – </a:t>
            </a:r>
            <a:r>
              <a:rPr lang="pl-PL" sz="2400" dirty="0" err="1" smtClean="0">
                <a:solidFill>
                  <a:schemeClr val="bg1"/>
                </a:solidFill>
              </a:rPr>
              <a:t>skjok</a:t>
            </a:r>
            <a:r>
              <a:rPr lang="pl-PL" sz="2400" dirty="0" smtClean="0">
                <a:solidFill>
                  <a:schemeClr val="bg1"/>
                </a:solidFill>
              </a:rPr>
              <a:t> w dal – 5.86m PB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/>
              <a:t> </a:t>
            </a:r>
            <a:endParaRPr lang="pl-PL" sz="2400" b="1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6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76082"/>
            <a:ext cx="3186946" cy="4249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54" y="2276082"/>
            <a:ext cx="3181138" cy="4241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535531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sz="2400" u="sng" dirty="0" smtClean="0">
                <a:solidFill>
                  <a:srgbClr val="FFC000"/>
                </a:solidFill>
              </a:rPr>
              <a:t>Miting </a:t>
            </a:r>
            <a:r>
              <a:rPr lang="pl-PL" sz="2400" u="sng" dirty="0">
                <a:solidFill>
                  <a:srgbClr val="FFC000"/>
                </a:solidFill>
              </a:rPr>
              <a:t>KRAK w Krakowie (10.05.2025</a:t>
            </a:r>
            <a:r>
              <a:rPr lang="pl-PL" sz="2400" u="sng" dirty="0" smtClean="0">
                <a:solidFill>
                  <a:srgbClr val="FFC000"/>
                </a:solidFill>
              </a:rPr>
              <a:t>)</a:t>
            </a:r>
          </a:p>
          <a:p>
            <a:endParaRPr lang="pl-PL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1m-ce – Szymon Olejarz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skok </a:t>
            </a:r>
            <a:r>
              <a:rPr lang="pl-PL" dirty="0">
                <a:solidFill>
                  <a:schemeClr val="bg1"/>
                </a:solidFill>
              </a:rPr>
              <a:t>w dal – 5,23m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3m-ce – Milena </a:t>
            </a:r>
            <a:r>
              <a:rPr lang="pl-PL" dirty="0" smtClean="0">
                <a:solidFill>
                  <a:schemeClr val="bg1"/>
                </a:solidFill>
              </a:rPr>
              <a:t>Tomasiewicz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skok </a:t>
            </a:r>
            <a:r>
              <a:rPr lang="pl-PL" dirty="0">
                <a:solidFill>
                  <a:schemeClr val="bg1"/>
                </a:solidFill>
              </a:rPr>
              <a:t>w dal 4,42m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3m-ce – Martyna </a:t>
            </a:r>
            <a:r>
              <a:rPr lang="pl-PL" dirty="0" err="1">
                <a:solidFill>
                  <a:schemeClr val="bg1"/>
                </a:solidFill>
              </a:rPr>
              <a:t>Horak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skok </a:t>
            </a:r>
            <a:r>
              <a:rPr lang="pl-PL" dirty="0">
                <a:solidFill>
                  <a:schemeClr val="bg1"/>
                </a:solidFill>
              </a:rPr>
              <a:t>wzwyż – 140cm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4m-ce – Klaudia Piecuch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300m </a:t>
            </a:r>
            <a:r>
              <a:rPr lang="pl-PL" dirty="0">
                <a:solidFill>
                  <a:schemeClr val="bg1"/>
                </a:solidFill>
              </a:rPr>
              <a:t>– 44,26s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Mikołaj </a:t>
            </a:r>
            <a:r>
              <a:rPr lang="pl-PL" dirty="0" smtClean="0">
                <a:solidFill>
                  <a:schemeClr val="bg1"/>
                </a:solidFill>
              </a:rPr>
              <a:t>Korczyk </a:t>
            </a:r>
            <a:r>
              <a:rPr lang="pl-PL" dirty="0">
                <a:solidFill>
                  <a:schemeClr val="bg1"/>
                </a:solidFill>
              </a:rPr>
              <a:t>U18 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300m </a:t>
            </a:r>
            <a:r>
              <a:rPr lang="pl-PL" dirty="0">
                <a:solidFill>
                  <a:schemeClr val="bg1"/>
                </a:solidFill>
              </a:rPr>
              <a:t>- </a:t>
            </a:r>
            <a:r>
              <a:rPr lang="pl-PL" dirty="0" smtClean="0">
                <a:solidFill>
                  <a:schemeClr val="bg1"/>
                </a:solidFill>
              </a:rPr>
              <a:t> 36,44s 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Zuzanna </a:t>
            </a:r>
            <a:r>
              <a:rPr lang="pl-PL" dirty="0">
                <a:solidFill>
                  <a:schemeClr val="bg1"/>
                </a:solidFill>
              </a:rPr>
              <a:t>Paw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Grzywa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Hanna Kozioł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Izabela </a:t>
            </a:r>
            <a:r>
              <a:rPr lang="pl-PL" dirty="0" err="1">
                <a:solidFill>
                  <a:schemeClr val="bg1"/>
                </a:solidFill>
              </a:rPr>
              <a:t>Baścik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Ida Tworowska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Liliana Wiśniewska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Dominika Gaweł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Mateusz Piecuch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Kacper Olejarz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Oliwier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Kwaczała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2400" dirty="0"/>
              <a:t> </a:t>
            </a:r>
            <a:endParaRPr lang="pl-PL" sz="2400" b="1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03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330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78560"/>
            <a:ext cx="2970923" cy="3961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7" y="2296847"/>
            <a:ext cx="1800447" cy="3901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85136"/>
            <a:ext cx="2943491" cy="392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5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Małopolski </a:t>
            </a:r>
            <a:r>
              <a:rPr lang="pl-PL" sz="2400" dirty="0">
                <a:solidFill>
                  <a:srgbClr val="FFC000"/>
                </a:solidFill>
              </a:rPr>
              <a:t>Miting Konstytucji 3 Maja w Skawinie (3.05.2025</a:t>
            </a:r>
            <a:r>
              <a:rPr lang="pl-PL" sz="2400" dirty="0" smtClean="0">
                <a:solidFill>
                  <a:srgbClr val="FFC000"/>
                </a:solidFill>
              </a:rPr>
              <a:t>)</a:t>
            </a:r>
          </a:p>
          <a:p>
            <a:endParaRPr lang="pl-PL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1m-ce –  Liliana Wiśniewska – </a:t>
            </a:r>
            <a:r>
              <a:rPr lang="pl-PL" dirty="0" err="1">
                <a:solidFill>
                  <a:schemeClr val="bg1"/>
                </a:solidFill>
              </a:rPr>
              <a:t>wieloskok</a:t>
            </a:r>
            <a:r>
              <a:rPr lang="pl-PL" dirty="0">
                <a:solidFill>
                  <a:schemeClr val="bg1"/>
                </a:solidFill>
              </a:rPr>
              <a:t> - 10,68 m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1m-ce – Klaudia Piecuch – 300m </a:t>
            </a:r>
            <a:r>
              <a:rPr lang="pl-PL" dirty="0" err="1">
                <a:solidFill>
                  <a:schemeClr val="bg1"/>
                </a:solidFill>
              </a:rPr>
              <a:t>ppł</a:t>
            </a:r>
            <a:r>
              <a:rPr lang="pl-PL" dirty="0">
                <a:solidFill>
                  <a:schemeClr val="bg1"/>
                </a:solidFill>
              </a:rPr>
              <a:t> - 48,39s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1m-ce – Szymon Olejarz – skok w dal – 5,06 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2m-ce – Milena Tomasiewicz – skok w dal –  4,64 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2m-ce – Mateusz Piecuch – 100m – 11,24s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2m-ce – Mateusz Piecuch – 200m – 22,83s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3m-ce – Mikołaj Korczyk – 200m - 23,39s,PB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4m-ce – Martyna </a:t>
            </a:r>
            <a:r>
              <a:rPr lang="pl-PL" dirty="0" err="1">
                <a:solidFill>
                  <a:schemeClr val="bg1"/>
                </a:solidFill>
              </a:rPr>
              <a:t>Horak</a:t>
            </a:r>
            <a:r>
              <a:rPr lang="pl-PL" dirty="0">
                <a:solidFill>
                  <a:schemeClr val="bg1"/>
                </a:solidFill>
              </a:rPr>
              <a:t> – skok wzwyż - 145cm =</a:t>
            </a:r>
            <a:r>
              <a:rPr lang="pl-PL" dirty="0" smtClean="0">
                <a:solidFill>
                  <a:schemeClr val="bg1"/>
                </a:solidFill>
              </a:rPr>
              <a:t>PB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48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Małopolski </a:t>
            </a:r>
            <a:r>
              <a:rPr lang="pl-PL" sz="2400" dirty="0">
                <a:solidFill>
                  <a:srgbClr val="FFC000"/>
                </a:solidFill>
              </a:rPr>
              <a:t>Miting Konstytucji 3 Maja w Skawinie (3.05.2025</a:t>
            </a:r>
            <a:r>
              <a:rPr lang="pl-PL" sz="2400" dirty="0" smtClean="0">
                <a:solidFill>
                  <a:srgbClr val="FFC000"/>
                </a:solidFill>
              </a:rPr>
              <a:t>)</a:t>
            </a:r>
          </a:p>
          <a:p>
            <a:endParaRPr lang="pl-PL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Kacper </a:t>
            </a:r>
            <a:r>
              <a:rPr lang="pl-PL" dirty="0">
                <a:solidFill>
                  <a:schemeClr val="bg1"/>
                </a:solidFill>
              </a:rPr>
              <a:t>Olejarz – 100m – 11,38s PB </a:t>
            </a:r>
            <a:r>
              <a:rPr lang="pl-PL" dirty="0" smtClean="0">
                <a:solidFill>
                  <a:schemeClr val="bg1"/>
                </a:solidFill>
              </a:rPr>
              <a:t>/ </a:t>
            </a:r>
            <a:r>
              <a:rPr lang="pl-PL" dirty="0">
                <a:solidFill>
                  <a:schemeClr val="bg1"/>
                </a:solidFill>
              </a:rPr>
              <a:t>200m - 23,71s </a:t>
            </a:r>
            <a:r>
              <a:rPr lang="pl-PL" dirty="0" smtClean="0">
                <a:solidFill>
                  <a:schemeClr val="bg1"/>
                </a:solidFill>
              </a:rPr>
              <a:t>PB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Mikołaj Korczyk – 11,40s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Zuzanna Paw – skok wzwyż – 140 cm / 100m - </a:t>
            </a:r>
            <a:r>
              <a:rPr lang="pl-PL" dirty="0" smtClean="0">
                <a:solidFill>
                  <a:schemeClr val="bg1"/>
                </a:solidFill>
              </a:rPr>
              <a:t>14,26s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Klaudia Piecuch - 100m - 12,86s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Liliana Wiśniewska- 100m - 13,44s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Milena </a:t>
            </a:r>
            <a:r>
              <a:rPr lang="pl-PL" dirty="0">
                <a:solidFill>
                  <a:schemeClr val="bg1"/>
                </a:solidFill>
              </a:rPr>
              <a:t>Tomasiewicz - 100m - 14,33s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Gunia - 100m - 15,28s / 200m - 32,42s </a:t>
            </a:r>
            <a:r>
              <a:rPr lang="pl-PL" dirty="0" smtClean="0">
                <a:solidFill>
                  <a:schemeClr val="bg1"/>
                </a:solidFill>
              </a:rPr>
              <a:t>PB</a:t>
            </a: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Szymon </a:t>
            </a:r>
            <a:r>
              <a:rPr lang="pl-PL" dirty="0">
                <a:solidFill>
                  <a:schemeClr val="bg1"/>
                </a:solidFill>
              </a:rPr>
              <a:t>Olejarz - 100m - 12,69s </a:t>
            </a:r>
            <a:r>
              <a:rPr lang="pl-PL" dirty="0" smtClean="0">
                <a:solidFill>
                  <a:schemeClr val="bg1"/>
                </a:solidFill>
              </a:rPr>
              <a:t>PB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50969"/>
            <a:ext cx="3038037" cy="4050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53" y="2254650"/>
            <a:ext cx="3033104" cy="4044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98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77554"/>
            <a:ext cx="3038037" cy="3797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3" y="2583514"/>
            <a:ext cx="4246848" cy="338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8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77554"/>
            <a:ext cx="3038037" cy="3797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3" y="2583514"/>
            <a:ext cx="4246848" cy="338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8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794063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sz="2000" u="sng" dirty="0" smtClean="0">
                <a:solidFill>
                  <a:srgbClr val="FFC000"/>
                </a:solidFill>
              </a:rPr>
              <a:t>Drużynowych </a:t>
            </a:r>
            <a:r>
              <a:rPr lang="pl-PL" sz="2000" u="sng" dirty="0">
                <a:solidFill>
                  <a:srgbClr val="FFC000"/>
                </a:solidFill>
              </a:rPr>
              <a:t>Mistrzostw Małopolski U16 w Suchej </a:t>
            </a:r>
            <a:r>
              <a:rPr lang="pl-PL" sz="2000" u="sng" dirty="0" smtClean="0">
                <a:solidFill>
                  <a:srgbClr val="FFC000"/>
                </a:solidFill>
              </a:rPr>
              <a:t>Beskidzkiej(26.04.2025</a:t>
            </a:r>
            <a:r>
              <a:rPr lang="pl-PL" sz="2000" u="sng" dirty="0">
                <a:solidFill>
                  <a:srgbClr val="FFC000"/>
                </a:solidFill>
              </a:rPr>
              <a:t>)</a:t>
            </a:r>
            <a:endParaRPr lang="pl-PL" sz="2000" dirty="0">
              <a:solidFill>
                <a:srgbClr val="FFC000"/>
              </a:solidFill>
            </a:endParaRPr>
          </a:p>
          <a:p>
            <a:r>
              <a:rPr lang="pl-PL" sz="2400" dirty="0"/>
              <a:t> 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1m-ce – Sztafeta 4x100 – 44,82s (</a:t>
            </a:r>
            <a:r>
              <a:rPr lang="pl-PL" dirty="0" err="1">
                <a:solidFill>
                  <a:schemeClr val="bg1"/>
                </a:solidFill>
              </a:rPr>
              <a:t>Oliwier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Kwaczała</a:t>
            </a:r>
            <a:r>
              <a:rPr lang="pl-PL" dirty="0">
                <a:solidFill>
                  <a:schemeClr val="bg1"/>
                </a:solidFill>
              </a:rPr>
              <a:t>, Kacper Olejarz, Mikołaj Korczyk, Mateusz Piecuch).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1m-ce – Mikołaj Korczyk – 300m – 36,58s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2m-ce – Kacper Olejarz – 300m – 37,08s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3m-ce – Mateusz Piecuch – 300m – 37,11s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2m-ce – Szymon Olejarz – skok w dal – 5,00m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2m-ce – Klaudia Piecuch – 100 m – 12,85s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3m-ce – Liliana Wiśniewska – trójskok – 10,43m,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3m-ce – </a:t>
            </a:r>
            <a:r>
              <a:rPr lang="pl-PL" dirty="0" err="1">
                <a:solidFill>
                  <a:schemeClr val="bg1"/>
                </a:solidFill>
              </a:rPr>
              <a:t>Oliwier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Kwaczała</a:t>
            </a:r>
            <a:r>
              <a:rPr lang="pl-PL" dirty="0">
                <a:solidFill>
                  <a:schemeClr val="bg1"/>
                </a:solidFill>
              </a:rPr>
              <a:t> – 100m – 12,31s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Zuzanna </a:t>
            </a:r>
            <a:r>
              <a:rPr lang="pl-PL" dirty="0">
                <a:solidFill>
                  <a:schemeClr val="bg1"/>
                </a:solidFill>
              </a:rPr>
              <a:t>Paw - skok wzwyż - 135cm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Weronika Mydlarz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Maja </a:t>
            </a:r>
            <a:r>
              <a:rPr lang="pl-PL" dirty="0" err="1">
                <a:solidFill>
                  <a:schemeClr val="bg1"/>
                </a:solidFill>
              </a:rPr>
              <a:t>Bujarek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Emilia Kołodziejczyk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Lena Kasprzycka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Natalia Płonka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Gunia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Wiktoria Grzywa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Dominika Gaweł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Milena Tomasiewicz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Antoni Spiesz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Mateusz Spiesz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Maciej Tomaszek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Magdalena Marczewska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16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9953"/>
            <a:ext cx="3168352" cy="422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9" y="2197988"/>
            <a:ext cx="3176813" cy="4235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22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9953"/>
            <a:ext cx="3168352" cy="422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9" y="2197988"/>
            <a:ext cx="3176813" cy="4235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14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9953"/>
            <a:ext cx="3168351" cy="422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79" y="2197988"/>
            <a:ext cx="3176812" cy="4235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6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7434</TotalTime>
  <Words>2643</Words>
  <Application>Microsoft Office PowerPoint</Application>
  <PresentationFormat>Pokaz na ekranie (4:3)</PresentationFormat>
  <Paragraphs>1146</Paragraphs>
  <Slides>161</Slides>
  <Notes>160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161</vt:i4>
      </vt:variant>
    </vt:vector>
  </HeadingPairs>
  <TitlesOfParts>
    <vt:vector size="162" baseType="lpstr">
      <vt:lpstr>Motyw pakietu Office</vt:lpstr>
      <vt:lpstr>Podsumowanie Sezonu 2025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 SEZONU  2013</dc:title>
  <dc:creator>SoT</dc:creator>
  <cp:lastModifiedBy>SoT</cp:lastModifiedBy>
  <cp:revision>1036</cp:revision>
  <dcterms:created xsi:type="dcterms:W3CDTF">2013-10-24T13:27:50Z</dcterms:created>
  <dcterms:modified xsi:type="dcterms:W3CDTF">2025-12-10T18:33:07Z</dcterms:modified>
</cp:coreProperties>
</file>