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notesSlides/notesSlide25.xml" ContentType="application/vnd.openxmlformats-officedocument.presentationml.notesSlide+xml"/>
  <Override PartName="/ppt/tags/tag25.xml" ContentType="application/vnd.openxmlformats-officedocument.presentationml.tags+xml"/>
  <Override PartName="/ppt/notesSlides/notesSlide26.xml" ContentType="application/vnd.openxmlformats-officedocument.presentationml.notesSlide+xml"/>
  <Override PartName="/ppt/tags/tag26.xml" ContentType="application/vnd.openxmlformats-officedocument.presentationml.tags+xml"/>
  <Override PartName="/ppt/notesSlides/notesSlide27.xml" ContentType="application/vnd.openxmlformats-officedocument.presentationml.notesSlide+xml"/>
  <Override PartName="/ppt/tags/tag27.xml" ContentType="application/vnd.openxmlformats-officedocument.presentationml.tags+xml"/>
  <Override PartName="/ppt/notesSlides/notesSlide28.xml" ContentType="application/vnd.openxmlformats-officedocument.presentationml.notesSlide+xml"/>
  <Override PartName="/ppt/tags/tag28.xml" ContentType="application/vnd.openxmlformats-officedocument.presentationml.tags+xml"/>
  <Override PartName="/ppt/notesSlides/notesSlide29.xml" ContentType="application/vnd.openxmlformats-officedocument.presentationml.notesSlide+xml"/>
  <Override PartName="/ppt/tags/tag29.xml" ContentType="application/vnd.openxmlformats-officedocument.presentationml.tags+xml"/>
  <Override PartName="/ppt/notesSlides/notesSlide30.xml" ContentType="application/vnd.openxmlformats-officedocument.presentationml.notesSlide+xml"/>
  <Override PartName="/ppt/tags/tag30.xml" ContentType="application/vnd.openxmlformats-officedocument.presentationml.tags+xml"/>
  <Override PartName="/ppt/notesSlides/notesSlide31.xml" ContentType="application/vnd.openxmlformats-officedocument.presentationml.notesSlide+xml"/>
  <Override PartName="/ppt/tags/tag31.xml" ContentType="application/vnd.openxmlformats-officedocument.presentationml.tags+xml"/>
  <Override PartName="/ppt/notesSlides/notesSlide32.xml" ContentType="application/vnd.openxmlformats-officedocument.presentationml.notesSlide+xml"/>
  <Override PartName="/ppt/tags/tag32.xml" ContentType="application/vnd.openxmlformats-officedocument.presentationml.tags+xml"/>
  <Override PartName="/ppt/notesSlides/notesSlide33.xml" ContentType="application/vnd.openxmlformats-officedocument.presentationml.notesSlide+xml"/>
  <Override PartName="/ppt/tags/tag33.xml" ContentType="application/vnd.openxmlformats-officedocument.presentationml.tags+xml"/>
  <Override PartName="/ppt/notesSlides/notesSlide34.xml" ContentType="application/vnd.openxmlformats-officedocument.presentationml.notesSlide+xml"/>
  <Override PartName="/ppt/tags/tag34.xml" ContentType="application/vnd.openxmlformats-officedocument.presentationml.tags+xml"/>
  <Override PartName="/ppt/notesSlides/notesSlide35.xml" ContentType="application/vnd.openxmlformats-officedocument.presentationml.notesSlide+xml"/>
  <Override PartName="/ppt/tags/tag35.xml" ContentType="application/vnd.openxmlformats-officedocument.presentationml.tags+xml"/>
  <Override PartName="/ppt/notesSlides/notesSlide36.xml" ContentType="application/vnd.openxmlformats-officedocument.presentationml.notesSlide+xml"/>
  <Override PartName="/ppt/tags/tag36.xml" ContentType="application/vnd.openxmlformats-officedocument.presentationml.tags+xml"/>
  <Override PartName="/ppt/notesSlides/notesSlide37.xml" ContentType="application/vnd.openxmlformats-officedocument.presentationml.notesSlide+xml"/>
  <Override PartName="/ppt/tags/tag37.xml" ContentType="application/vnd.openxmlformats-officedocument.presentationml.tags+xml"/>
  <Override PartName="/ppt/notesSlides/notesSlide38.xml" ContentType="application/vnd.openxmlformats-officedocument.presentationml.notesSlide+xml"/>
  <Override PartName="/ppt/tags/tag38.xml" ContentType="application/vnd.openxmlformats-officedocument.presentationml.tags+xml"/>
  <Override PartName="/ppt/notesSlides/notesSlide39.xml" ContentType="application/vnd.openxmlformats-officedocument.presentationml.notesSlide+xml"/>
  <Override PartName="/ppt/tags/tag39.xml" ContentType="application/vnd.openxmlformats-officedocument.presentationml.tags+xml"/>
  <Override PartName="/ppt/notesSlides/notesSlide40.xml" ContentType="application/vnd.openxmlformats-officedocument.presentationml.notesSlide+xml"/>
  <Override PartName="/ppt/tags/tag40.xml" ContentType="application/vnd.openxmlformats-officedocument.presentationml.tags+xml"/>
  <Override PartName="/ppt/notesSlides/notesSlide41.xml" ContentType="application/vnd.openxmlformats-officedocument.presentationml.notesSlide+xml"/>
  <Override PartName="/ppt/tags/tag41.xml" ContentType="application/vnd.openxmlformats-officedocument.presentationml.tags+xml"/>
  <Override PartName="/ppt/notesSlides/notesSlide42.xml" ContentType="application/vnd.openxmlformats-officedocument.presentationml.notesSlide+xml"/>
  <Override PartName="/ppt/tags/tag42.xml" ContentType="application/vnd.openxmlformats-officedocument.presentationml.tags+xml"/>
  <Override PartName="/ppt/notesSlides/notesSlide43.xml" ContentType="application/vnd.openxmlformats-officedocument.presentationml.notesSlide+xml"/>
  <Override PartName="/ppt/tags/tag43.xml" ContentType="application/vnd.openxmlformats-officedocument.presentationml.tags+xml"/>
  <Override PartName="/ppt/notesSlides/notesSlide44.xml" ContentType="application/vnd.openxmlformats-officedocument.presentationml.notesSlide+xml"/>
  <Override PartName="/ppt/tags/tag44.xml" ContentType="application/vnd.openxmlformats-officedocument.presentationml.tags+xml"/>
  <Override PartName="/ppt/notesSlides/notesSlide45.xml" ContentType="application/vnd.openxmlformats-officedocument.presentationml.notesSlide+xml"/>
  <Override PartName="/ppt/tags/tag45.xml" ContentType="application/vnd.openxmlformats-officedocument.presentationml.tags+xml"/>
  <Override PartName="/ppt/notesSlides/notesSlide46.xml" ContentType="application/vnd.openxmlformats-officedocument.presentationml.notesSlide+xml"/>
  <Override PartName="/ppt/tags/tag46.xml" ContentType="application/vnd.openxmlformats-officedocument.presentationml.tags+xml"/>
  <Override PartName="/ppt/notesSlides/notesSlide47.xml" ContentType="application/vnd.openxmlformats-officedocument.presentationml.notesSlide+xml"/>
  <Override PartName="/ppt/tags/tag47.xml" ContentType="application/vnd.openxmlformats-officedocument.presentationml.tags+xml"/>
  <Override PartName="/ppt/notesSlides/notesSlide48.xml" ContentType="application/vnd.openxmlformats-officedocument.presentationml.notesSlide+xml"/>
  <Override PartName="/ppt/tags/tag48.xml" ContentType="application/vnd.openxmlformats-officedocument.presentationml.tags+xml"/>
  <Override PartName="/ppt/notesSlides/notesSlide49.xml" ContentType="application/vnd.openxmlformats-officedocument.presentationml.notesSlide+xml"/>
  <Override PartName="/ppt/tags/tag49.xml" ContentType="application/vnd.openxmlformats-officedocument.presentationml.tags+xml"/>
  <Override PartName="/ppt/notesSlides/notesSlide50.xml" ContentType="application/vnd.openxmlformats-officedocument.presentationml.notesSlide+xml"/>
  <Override PartName="/ppt/tags/tag50.xml" ContentType="application/vnd.openxmlformats-officedocument.presentationml.tags+xml"/>
  <Override PartName="/ppt/notesSlides/notesSlide51.xml" ContentType="application/vnd.openxmlformats-officedocument.presentationml.notesSlide+xml"/>
  <Override PartName="/ppt/tags/tag51.xml" ContentType="application/vnd.openxmlformats-officedocument.presentationml.tags+xml"/>
  <Override PartName="/ppt/notesSlides/notesSlide52.xml" ContentType="application/vnd.openxmlformats-officedocument.presentationml.notesSlide+xml"/>
  <Override PartName="/ppt/tags/tag52.xml" ContentType="application/vnd.openxmlformats-officedocument.presentationml.tags+xml"/>
  <Override PartName="/ppt/notesSlides/notesSlide53.xml" ContentType="application/vnd.openxmlformats-officedocument.presentationml.notesSlide+xml"/>
  <Override PartName="/ppt/tags/tag53.xml" ContentType="application/vnd.openxmlformats-officedocument.presentationml.tags+xml"/>
  <Override PartName="/ppt/notesSlides/notesSlide54.xml" ContentType="application/vnd.openxmlformats-officedocument.presentationml.notesSlide+xml"/>
  <Override PartName="/ppt/tags/tag54.xml" ContentType="application/vnd.openxmlformats-officedocument.presentationml.tags+xml"/>
  <Override PartName="/ppt/notesSlides/notesSlide55.xml" ContentType="application/vnd.openxmlformats-officedocument.presentationml.notesSlide+xml"/>
  <Override PartName="/ppt/tags/tag55.xml" ContentType="application/vnd.openxmlformats-officedocument.presentationml.tags+xml"/>
  <Override PartName="/ppt/notesSlides/notesSlide56.xml" ContentType="application/vnd.openxmlformats-officedocument.presentationml.notesSlide+xml"/>
  <Override PartName="/ppt/tags/tag56.xml" ContentType="application/vnd.openxmlformats-officedocument.presentationml.tags+xml"/>
  <Override PartName="/ppt/notesSlides/notesSlide57.xml" ContentType="application/vnd.openxmlformats-officedocument.presentationml.notesSlide+xml"/>
  <Override PartName="/ppt/tags/tag57.xml" ContentType="application/vnd.openxmlformats-officedocument.presentationml.tags+xml"/>
  <Override PartName="/ppt/notesSlides/notesSlide58.xml" ContentType="application/vnd.openxmlformats-officedocument.presentationml.notesSlide+xml"/>
  <Override PartName="/ppt/tags/tag58.xml" ContentType="application/vnd.openxmlformats-officedocument.presentationml.tags+xml"/>
  <Override PartName="/ppt/notesSlides/notesSlide59.xml" ContentType="application/vnd.openxmlformats-officedocument.presentationml.notesSlide+xml"/>
  <Override PartName="/ppt/tags/tag59.xml" ContentType="application/vnd.openxmlformats-officedocument.presentationml.tags+xml"/>
  <Override PartName="/ppt/notesSlides/notesSlide60.xml" ContentType="application/vnd.openxmlformats-officedocument.presentationml.notesSlide+xml"/>
  <Override PartName="/ppt/tags/tag60.xml" ContentType="application/vnd.openxmlformats-officedocument.presentationml.tags+xml"/>
  <Override PartName="/ppt/notesSlides/notesSlide61.xml" ContentType="application/vnd.openxmlformats-officedocument.presentationml.notesSlide+xml"/>
  <Override PartName="/ppt/tags/tag61.xml" ContentType="application/vnd.openxmlformats-officedocument.presentationml.tags+xml"/>
  <Override PartName="/ppt/notesSlides/notesSlide62.xml" ContentType="application/vnd.openxmlformats-officedocument.presentationml.notesSlide+xml"/>
  <Override PartName="/ppt/tags/tag62.xml" ContentType="application/vnd.openxmlformats-officedocument.presentationml.tags+xml"/>
  <Override PartName="/ppt/notesSlides/notesSlide63.xml" ContentType="application/vnd.openxmlformats-officedocument.presentationml.notesSlide+xml"/>
  <Override PartName="/ppt/tags/tag63.xml" ContentType="application/vnd.openxmlformats-officedocument.presentationml.tags+xml"/>
  <Override PartName="/ppt/notesSlides/notesSlide64.xml" ContentType="application/vnd.openxmlformats-officedocument.presentationml.notesSlide+xml"/>
  <Override PartName="/ppt/tags/tag64.xml" ContentType="application/vnd.openxmlformats-officedocument.presentationml.tags+xml"/>
  <Override PartName="/ppt/notesSlides/notesSlide65.xml" ContentType="application/vnd.openxmlformats-officedocument.presentationml.notesSlide+xml"/>
  <Override PartName="/ppt/tags/tag65.xml" ContentType="application/vnd.openxmlformats-officedocument.presentationml.tags+xml"/>
  <Override PartName="/ppt/notesSlides/notesSlide66.xml" ContentType="application/vnd.openxmlformats-officedocument.presentationml.notesSlide+xml"/>
  <Override PartName="/ppt/tags/tag66.xml" ContentType="application/vnd.openxmlformats-officedocument.presentationml.tags+xml"/>
  <Override PartName="/ppt/notesSlides/notesSlide67.xml" ContentType="application/vnd.openxmlformats-officedocument.presentationml.notesSlide+xml"/>
  <Override PartName="/ppt/tags/tag67.xml" ContentType="application/vnd.openxmlformats-officedocument.presentationml.tags+xml"/>
  <Override PartName="/ppt/notesSlides/notesSlide68.xml" ContentType="application/vnd.openxmlformats-officedocument.presentationml.notesSlide+xml"/>
  <Override PartName="/ppt/tags/tag68.xml" ContentType="application/vnd.openxmlformats-officedocument.presentationml.tags+xml"/>
  <Override PartName="/ppt/notesSlides/notesSlide69.xml" ContentType="application/vnd.openxmlformats-officedocument.presentationml.notesSlide+xml"/>
  <Override PartName="/ppt/tags/tag69.xml" ContentType="application/vnd.openxmlformats-officedocument.presentationml.tags+xml"/>
  <Override PartName="/ppt/notesSlides/notesSlide70.xml" ContentType="application/vnd.openxmlformats-officedocument.presentationml.notesSlide+xml"/>
  <Override PartName="/ppt/tags/tag70.xml" ContentType="application/vnd.openxmlformats-officedocument.presentationml.tags+xml"/>
  <Override PartName="/ppt/notesSlides/notesSlide71.xml" ContentType="application/vnd.openxmlformats-officedocument.presentationml.notesSlide+xml"/>
  <Override PartName="/ppt/tags/tag71.xml" ContentType="application/vnd.openxmlformats-officedocument.presentationml.tags+xml"/>
  <Override PartName="/ppt/notesSlides/notesSlide72.xml" ContentType="application/vnd.openxmlformats-officedocument.presentationml.notesSlide+xml"/>
  <Override PartName="/ppt/tags/tag72.xml" ContentType="application/vnd.openxmlformats-officedocument.presentationml.tags+xml"/>
  <Override PartName="/ppt/notesSlides/notesSlide73.xml" ContentType="application/vnd.openxmlformats-officedocument.presentationml.notesSlide+xml"/>
  <Override PartName="/ppt/tags/tag73.xml" ContentType="application/vnd.openxmlformats-officedocument.presentationml.tags+xml"/>
  <Override PartName="/ppt/notesSlides/notesSlide7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77"/>
  </p:notesMasterIdLst>
  <p:handoutMasterIdLst>
    <p:handoutMasterId r:id="rId78"/>
  </p:handoutMasterIdLst>
  <p:sldIdLst>
    <p:sldId id="1543" r:id="rId2"/>
    <p:sldId id="1680" r:id="rId3"/>
    <p:sldId id="1611" r:id="rId4"/>
    <p:sldId id="1650" r:id="rId5"/>
    <p:sldId id="1651" r:id="rId6"/>
    <p:sldId id="1682" r:id="rId7"/>
    <p:sldId id="1660" r:id="rId8"/>
    <p:sldId id="1696" r:id="rId9"/>
    <p:sldId id="1661" r:id="rId10"/>
    <p:sldId id="1697" r:id="rId11"/>
    <p:sldId id="1681" r:id="rId12"/>
    <p:sldId id="1647" r:id="rId13"/>
    <p:sldId id="1548" r:id="rId14"/>
    <p:sldId id="1657" r:id="rId15"/>
    <p:sldId id="1653" r:id="rId16"/>
    <p:sldId id="1676" r:id="rId17"/>
    <p:sldId id="1654" r:id="rId18"/>
    <p:sldId id="1652" r:id="rId19"/>
    <p:sldId id="1677" r:id="rId20"/>
    <p:sldId id="1710" r:id="rId21"/>
    <p:sldId id="1711" r:id="rId22"/>
    <p:sldId id="1679" r:id="rId23"/>
    <p:sldId id="1712" r:id="rId24"/>
    <p:sldId id="1713" r:id="rId25"/>
    <p:sldId id="1610" r:id="rId26"/>
    <p:sldId id="1656" r:id="rId27"/>
    <p:sldId id="1675" r:id="rId28"/>
    <p:sldId id="1655" r:id="rId29"/>
    <p:sldId id="1551" r:id="rId30"/>
    <p:sldId id="1554" r:id="rId31"/>
    <p:sldId id="1683" r:id="rId32"/>
    <p:sldId id="1555" r:id="rId33"/>
    <p:sldId id="1684" r:id="rId34"/>
    <p:sldId id="1673" r:id="rId35"/>
    <p:sldId id="1671" r:id="rId36"/>
    <p:sldId id="1672" r:id="rId37"/>
    <p:sldId id="1685" r:id="rId38"/>
    <p:sldId id="1674" r:id="rId39"/>
    <p:sldId id="1709" r:id="rId40"/>
    <p:sldId id="1686" r:id="rId41"/>
    <p:sldId id="1687" r:id="rId42"/>
    <p:sldId id="1714" r:id="rId43"/>
    <p:sldId id="1715" r:id="rId44"/>
    <p:sldId id="1658" r:id="rId45"/>
    <p:sldId id="1662" r:id="rId46"/>
    <p:sldId id="1670" r:id="rId47"/>
    <p:sldId id="1566" r:id="rId48"/>
    <p:sldId id="1688" r:id="rId49"/>
    <p:sldId id="1664" r:id="rId50"/>
    <p:sldId id="1689" r:id="rId51"/>
    <p:sldId id="1663" r:id="rId52"/>
    <p:sldId id="1690" r:id="rId53"/>
    <p:sldId id="1698" r:id="rId54"/>
    <p:sldId id="1665" r:id="rId55"/>
    <p:sldId id="1691" r:id="rId56"/>
    <p:sldId id="1666" r:id="rId57"/>
    <p:sldId id="1692" r:id="rId58"/>
    <p:sldId id="1699" r:id="rId59"/>
    <p:sldId id="1700" r:id="rId60"/>
    <p:sldId id="1701" r:id="rId61"/>
    <p:sldId id="1702" r:id="rId62"/>
    <p:sldId id="1703" r:id="rId63"/>
    <p:sldId id="1693" r:id="rId64"/>
    <p:sldId id="1659" r:id="rId65"/>
    <p:sldId id="1668" r:id="rId66"/>
    <p:sldId id="1669" r:id="rId67"/>
    <p:sldId id="1694" r:id="rId68"/>
    <p:sldId id="1695" r:id="rId69"/>
    <p:sldId id="1602" r:id="rId70"/>
    <p:sldId id="1575" r:id="rId71"/>
    <p:sldId id="1612" r:id="rId72"/>
    <p:sldId id="1532" r:id="rId73"/>
    <p:sldId id="1613" r:id="rId74"/>
    <p:sldId id="1707" r:id="rId75"/>
    <p:sldId id="399" r:id="rId76"/>
  </p:sldIdLst>
  <p:sldSz cx="9144000" cy="6858000" type="screen4x3"/>
  <p:notesSz cx="6858000" cy="973772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067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Styl z motywem 2 — Ak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Styl ciemny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55" autoAdjust="0"/>
    <p:restoredTop sz="94638" autoAdjust="0"/>
  </p:normalViewPr>
  <p:slideViewPr>
    <p:cSldViewPr>
      <p:cViewPr>
        <p:scale>
          <a:sx n="97" d="100"/>
          <a:sy n="97" d="100"/>
        </p:scale>
        <p:origin x="-72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2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928" y="-120"/>
      </p:cViewPr>
      <p:guideLst>
        <p:guide orient="horz" pos="3067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F0AF1-66C6-4F9B-82BA-C5D504283E00}" type="datetimeFigureOut">
              <a:rPr lang="pl-PL" smtClean="0"/>
              <a:pPr/>
              <a:t>2023-12-08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248775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9248775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3E2A4-6E4B-4284-A251-2134195CD29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9329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0B0F2-6EF1-4294-BDB4-6F2E97170F33}" type="datetimeFigureOut">
              <a:rPr lang="pl-PL" smtClean="0"/>
              <a:pPr/>
              <a:t>2023-12-08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30250"/>
            <a:ext cx="4867275" cy="3651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625975"/>
            <a:ext cx="5486400" cy="438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248775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9248775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240B0-0F11-4074-888B-4659A3DD70B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9083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00140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10</a:t>
            </a:fld>
            <a:endParaRPr lang="pl-PL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11</a:t>
            </a:fld>
            <a:endParaRPr lang="pl-PL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12</a:t>
            </a:fld>
            <a:endParaRPr lang="pl-PL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13</a:t>
            </a:fld>
            <a:endParaRPr lang="pl-PL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14</a:t>
            </a:fld>
            <a:endParaRPr lang="pl-PL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15</a:t>
            </a:fld>
            <a:endParaRPr lang="pl-PL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16</a:t>
            </a:fld>
            <a:endParaRPr lang="pl-PL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17</a:t>
            </a:fld>
            <a:endParaRPr lang="pl-PL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18</a:t>
            </a:fld>
            <a:endParaRPr lang="pl-PL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19</a:t>
            </a:fld>
            <a:endParaRPr lang="pl-PL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2</a:t>
            </a:fld>
            <a:endParaRPr lang="pl-PL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20</a:t>
            </a:fld>
            <a:endParaRPr lang="pl-PL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21</a:t>
            </a:fld>
            <a:endParaRPr lang="pl-PL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22</a:t>
            </a:fld>
            <a:endParaRPr lang="pl-PL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23</a:t>
            </a:fld>
            <a:endParaRPr lang="pl-PL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24</a:t>
            </a:fld>
            <a:endParaRPr lang="pl-PL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25</a:t>
            </a:fld>
            <a:endParaRPr lang="pl-PL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26</a:t>
            </a:fld>
            <a:endParaRPr lang="pl-PL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27</a:t>
            </a:fld>
            <a:endParaRPr lang="pl-PL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28</a:t>
            </a:fld>
            <a:endParaRPr lang="pl-PL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29</a:t>
            </a:fld>
            <a:endParaRPr lang="pl-PL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3</a:t>
            </a:fld>
            <a:endParaRPr lang="pl-PL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30</a:t>
            </a:fld>
            <a:endParaRPr lang="pl-PL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31</a:t>
            </a:fld>
            <a:endParaRPr lang="pl-PL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32</a:t>
            </a:fld>
            <a:endParaRPr lang="pl-PL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33</a:t>
            </a:fld>
            <a:endParaRPr lang="pl-PL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34</a:t>
            </a:fld>
            <a:endParaRPr lang="pl-PL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35</a:t>
            </a:fld>
            <a:endParaRPr lang="pl-PL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36</a:t>
            </a:fld>
            <a:endParaRPr lang="pl-PL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37</a:t>
            </a:fld>
            <a:endParaRPr lang="pl-PL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38</a:t>
            </a:fld>
            <a:endParaRPr lang="pl-PL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39</a:t>
            </a:fld>
            <a:endParaRPr lang="pl-PL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4</a:t>
            </a:fld>
            <a:endParaRPr lang="pl-PL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40</a:t>
            </a:fld>
            <a:endParaRPr lang="pl-PL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41</a:t>
            </a:fld>
            <a:endParaRPr lang="pl-PL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42</a:t>
            </a:fld>
            <a:endParaRPr lang="pl-PL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43</a:t>
            </a:fld>
            <a:endParaRPr lang="pl-PL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44</a:t>
            </a:fld>
            <a:endParaRPr lang="pl-PL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45</a:t>
            </a:fld>
            <a:endParaRPr lang="pl-PL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46</a:t>
            </a:fld>
            <a:endParaRPr lang="pl-PL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47</a:t>
            </a:fld>
            <a:endParaRPr lang="pl-PL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48</a:t>
            </a:fld>
            <a:endParaRPr lang="pl-PL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49</a:t>
            </a:fld>
            <a:endParaRPr lang="pl-PL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5</a:t>
            </a:fld>
            <a:endParaRPr lang="pl-PL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50</a:t>
            </a:fld>
            <a:endParaRPr lang="pl-PL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51</a:t>
            </a:fld>
            <a:endParaRPr lang="pl-PL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52</a:t>
            </a:fld>
            <a:endParaRPr lang="pl-PL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53</a:t>
            </a:fld>
            <a:endParaRPr lang="pl-PL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54</a:t>
            </a:fld>
            <a:endParaRPr lang="pl-PL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55</a:t>
            </a:fld>
            <a:endParaRPr lang="pl-PL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56</a:t>
            </a:fld>
            <a:endParaRPr lang="pl-PL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57</a:t>
            </a:fld>
            <a:endParaRPr lang="pl-PL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58</a:t>
            </a:fld>
            <a:endParaRPr lang="pl-PL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59</a:t>
            </a:fld>
            <a:endParaRPr lang="pl-PL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6</a:t>
            </a:fld>
            <a:endParaRPr lang="pl-PL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60</a:t>
            </a:fld>
            <a:endParaRPr lang="pl-PL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61</a:t>
            </a:fld>
            <a:endParaRPr lang="pl-PL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62</a:t>
            </a:fld>
            <a:endParaRPr lang="pl-PL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63</a:t>
            </a:fld>
            <a:endParaRPr lang="pl-PL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>
                <a:solidFill>
                  <a:prstClr val="black"/>
                </a:solidFill>
              </a:rPr>
              <a:pPr/>
              <a:t>64</a:t>
            </a:fld>
            <a:endParaRPr lang="pl-PL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65</a:t>
            </a:fld>
            <a:endParaRPr lang="pl-PL"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66</a:t>
            </a:fld>
            <a:endParaRPr lang="pl-PL"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67</a:t>
            </a:fld>
            <a:endParaRPr lang="pl-PL" dirty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68</a:t>
            </a:fld>
            <a:endParaRPr lang="pl-PL"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69</a:t>
            </a:fld>
            <a:endParaRPr lang="pl-PL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7</a:t>
            </a:fld>
            <a:endParaRPr lang="pl-PL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70</a:t>
            </a:fld>
            <a:endParaRPr lang="pl-PL" dirty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71</a:t>
            </a:fld>
            <a:endParaRPr lang="pl-PL" dirty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72</a:t>
            </a:fld>
            <a:endParaRPr lang="pl-PL" dirty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73</a:t>
            </a:fld>
            <a:endParaRPr lang="pl-PL" dirty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74</a:t>
            </a:fld>
            <a:endParaRPr lang="pl-PL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8</a:t>
            </a:fld>
            <a:endParaRPr lang="pl-PL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240B0-0F11-4074-888B-4659A3DD70B2}" type="slidenum">
              <a:rPr lang="pl-PL" smtClean="0"/>
              <a:pPr/>
              <a:t>9</a:t>
            </a:fld>
            <a:endParaRPr lang="pl-PL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2023-12-08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2023-12-08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2023-12-08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2023-12-08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2023-12-08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2023-12-08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2023-12-08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2023-12-08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2023-12-08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2023-12-08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FABC81-C2AC-4324-BC52-C806AF18EE4F}" type="datetimeFigureOut">
              <a:rPr lang="pl-PL" smtClean="0"/>
              <a:pPr/>
              <a:t>2023-12-08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ABC81-C2AC-4324-BC52-C806AF18EE4F}" type="datetimeFigureOut">
              <a:rPr lang="pl-PL" smtClean="0"/>
              <a:pPr/>
              <a:t>2023-12-08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77A3D-6B42-4AB5-8B12-682B80CD8E93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hyperlink" Target="https://www.google.com/url?sa=t&amp;rct=j&amp;q=&amp;esrc=s&amp;source=web&amp;cd=&amp;cad=rja&amp;uact=8&amp;ved=2ahUKEwjTgZmJ9uGCAxUGSvEDHeIlBGgQFnoECA4QAQ&amp;url=https://europeangames.cibasport.cz/en/&amp;usg=AOvVaw2MYw--7Cop98o2Js7grPlT&amp;opi=89978449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notesSlide" Target="../notesSlides/notesSlide52.xml"/><Relationship Id="rId7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notesSlide" Target="../notesSlides/notesSlide55.xml"/><Relationship Id="rId7" Type="http://schemas.openxmlformats.org/officeDocument/2006/relationships/image" Target="../media/image6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Relationship Id="rId5" Type="http://schemas.openxmlformats.org/officeDocument/2006/relationships/image" Target="../media/image71.JPG"/><Relationship Id="rId4" Type="http://schemas.openxmlformats.org/officeDocument/2006/relationships/image" Target="../media/image7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4" Type="http://schemas.openxmlformats.org/officeDocument/2006/relationships/image" Target="../media/image81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Relationship Id="rId4" Type="http://schemas.openxmlformats.org/officeDocument/2006/relationships/image" Target="../media/image82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14348" y="2071678"/>
            <a:ext cx="7772400" cy="3071834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r>
              <a:rPr lang="pl-PL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</a:rPr>
              <a:t>Podsumowanie Sezonu 2023</a:t>
            </a:r>
            <a:endParaRPr lang="pl-PL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00166" y="5857868"/>
            <a:ext cx="6400800" cy="1000132"/>
          </a:xfrm>
        </p:spPr>
        <p:txBody>
          <a:bodyPr/>
          <a:lstStyle/>
          <a:p>
            <a:r>
              <a:rPr lang="pl-PL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Kęty 09.12.2023</a:t>
            </a:r>
            <a:endParaRPr lang="pl-PL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MKS Tempo Kęty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mpact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6966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88838"/>
            <a:ext cx="2591504" cy="4607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988839"/>
            <a:ext cx="2592288" cy="4607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92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63300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11560" y="2204864"/>
            <a:ext cx="828092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FFC000"/>
                </a:solidFill>
              </a:rPr>
              <a:t>ZAWODY RANGI OGÓLNOPOLSKIEJ</a:t>
            </a:r>
          </a:p>
          <a:p>
            <a:pPr algn="ctr"/>
            <a:endParaRPr lang="pl-PL" sz="3200" b="1" dirty="0">
              <a:solidFill>
                <a:srgbClr val="FFC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HALOWE MISTRZOSTWA POLSKI U18 – Rzeszów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OGÓLNOPOLSKA OLIMPIADA MŁODZIEŻY – </a:t>
            </a:r>
            <a:br>
              <a:rPr lang="pl-PL" sz="2400" b="1" dirty="0" smtClean="0">
                <a:solidFill>
                  <a:schemeClr val="bg1"/>
                </a:solidFill>
              </a:rPr>
            </a:br>
            <a:r>
              <a:rPr lang="pl-PL" sz="2400" b="1" dirty="0" smtClean="0">
                <a:solidFill>
                  <a:schemeClr val="bg1"/>
                </a:solidFill>
              </a:rPr>
              <a:t>MISTRZOSTWA POLSKI U18 – Chorzów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MISTRZOSTWA POLSKI U16 – Słubice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OGÓLNOPOLSKI FINAŁ LEKKOATLETYCZNYCH CZWARTKÓW – Łódź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MISTRZOSTWA POLSKI W BIEGACH SZTAFETOWYCH</a:t>
            </a:r>
            <a:endParaRPr lang="pl-PL" sz="2400" b="1" dirty="0">
              <a:solidFill>
                <a:schemeClr val="bg1"/>
              </a:solidFill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797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93610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</a:rPr>
              <a:t>HALOWE MISTRZOSTWA  </a:t>
            </a:r>
            <a:r>
              <a:rPr lang="pl-PL" sz="2400" b="1" dirty="0">
                <a:solidFill>
                  <a:srgbClr val="FFC000"/>
                </a:solidFill>
              </a:rPr>
              <a:t>POLSKI  </a:t>
            </a:r>
            <a:r>
              <a:rPr lang="pl-PL" sz="2400" b="1" dirty="0" smtClean="0">
                <a:solidFill>
                  <a:srgbClr val="FFC000"/>
                </a:solidFill>
              </a:rPr>
              <a:t>U18 </a:t>
            </a:r>
            <a:r>
              <a:rPr lang="pl-PL" sz="2400" dirty="0" smtClean="0">
                <a:solidFill>
                  <a:srgbClr val="FFC000"/>
                </a:solidFill>
              </a:rPr>
              <a:t> </a:t>
            </a:r>
            <a:br>
              <a:rPr lang="pl-PL" sz="2400" dirty="0" smtClean="0">
                <a:solidFill>
                  <a:srgbClr val="FFC000"/>
                </a:solidFill>
              </a:rPr>
            </a:br>
            <a:r>
              <a:rPr lang="pl-PL" sz="2400" b="1" dirty="0" smtClean="0">
                <a:solidFill>
                  <a:srgbClr val="FFC000"/>
                </a:solidFill>
              </a:rPr>
              <a:t>Rzeszów 11 </a:t>
            </a:r>
            <a:r>
              <a:rPr lang="pl-PL" sz="2400" b="1" dirty="0">
                <a:solidFill>
                  <a:srgbClr val="FFC000"/>
                </a:solidFill>
              </a:rPr>
              <a:t>– </a:t>
            </a:r>
            <a:r>
              <a:rPr lang="pl-PL" sz="2400" b="1" dirty="0" smtClean="0">
                <a:solidFill>
                  <a:srgbClr val="FFC000"/>
                </a:solidFill>
              </a:rPr>
              <a:t>12.02.2023</a:t>
            </a:r>
          </a:p>
          <a:p>
            <a:endParaRPr lang="pl-PL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Julia Michałowska </a:t>
            </a:r>
            <a:r>
              <a:rPr lang="pl-PL" sz="2400" dirty="0" smtClean="0">
                <a:solidFill>
                  <a:schemeClr val="bg1"/>
                </a:solidFill>
              </a:rPr>
              <a:t>(U18) – pchnięcie </a:t>
            </a:r>
            <a:r>
              <a:rPr lang="pl-PL" sz="2400" dirty="0">
                <a:solidFill>
                  <a:schemeClr val="bg1"/>
                </a:solidFill>
              </a:rPr>
              <a:t>kula (</a:t>
            </a:r>
            <a:r>
              <a:rPr lang="pl-PL" sz="2400" dirty="0" smtClean="0">
                <a:solidFill>
                  <a:schemeClr val="bg1"/>
                </a:solidFill>
              </a:rPr>
              <a:t>3kg)­­­ </a:t>
            </a:r>
            <a:r>
              <a:rPr lang="pl-PL" sz="2400" dirty="0">
                <a:solidFill>
                  <a:schemeClr val="bg1"/>
                </a:solidFill>
              </a:rPr>
              <a:t>– </a:t>
            </a:r>
            <a:r>
              <a:rPr lang="pl-PL" sz="2400" dirty="0" smtClean="0">
                <a:solidFill>
                  <a:schemeClr val="bg1"/>
                </a:solidFill>
              </a:rPr>
              <a:t>15,24m  </a:t>
            </a:r>
            <a:endParaRPr lang="pl-PL" sz="2400" dirty="0">
              <a:solidFill>
                <a:schemeClr val="bg1"/>
              </a:solidFill>
            </a:endParaRPr>
          </a:p>
          <a:p>
            <a:r>
              <a:rPr lang="pl-PL" sz="2400" dirty="0" smtClean="0">
                <a:solidFill>
                  <a:schemeClr val="bg1"/>
                </a:solidFill>
              </a:rPr>
              <a:t>	złoty  </a:t>
            </a:r>
            <a:r>
              <a:rPr lang="pl-PL" sz="2400" dirty="0">
                <a:solidFill>
                  <a:schemeClr val="bg1"/>
                </a:solidFill>
              </a:rPr>
              <a:t>medal </a:t>
            </a:r>
            <a:endParaRPr lang="pl-PL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Konrad Talik (U-18) – skok w dal  – 6,54m   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	4 miejsce</a:t>
            </a:r>
            <a:endParaRPr lang="pl-PL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Agnieszka  </a:t>
            </a:r>
            <a:r>
              <a:rPr lang="pl-PL" sz="2400" dirty="0" err="1">
                <a:solidFill>
                  <a:schemeClr val="bg1"/>
                </a:solidFill>
              </a:rPr>
              <a:t>Kręcioch</a:t>
            </a:r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2400" dirty="0" smtClean="0">
                <a:solidFill>
                  <a:schemeClr val="bg1"/>
                </a:solidFill>
              </a:rPr>
              <a:t>(</a:t>
            </a:r>
            <a:r>
              <a:rPr lang="pl-PL" sz="2400" dirty="0">
                <a:solidFill>
                  <a:schemeClr val="bg1"/>
                </a:solidFill>
              </a:rPr>
              <a:t>U-18</a:t>
            </a:r>
            <a:r>
              <a:rPr lang="pl-PL" sz="2400" dirty="0" smtClean="0">
                <a:solidFill>
                  <a:schemeClr val="bg1"/>
                </a:solidFill>
              </a:rPr>
              <a:t>) – 300 m – 44,61s – </a:t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	28 miejsce</a:t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	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931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122" y="1988840"/>
            <a:ext cx="3294128" cy="2195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651" y="1988840"/>
            <a:ext cx="3294128" cy="2195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359" y="4420010"/>
            <a:ext cx="3215654" cy="2143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272" y="4384807"/>
            <a:ext cx="3294127" cy="2195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831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936104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C000"/>
                </a:solidFill>
              </a:rPr>
              <a:t>MISTRZOSTWA  POLSKI  JUNIORÓW  MŁODSZYCH  U-18</a:t>
            </a:r>
            <a:endParaRPr lang="pl-PL" sz="2400" dirty="0">
              <a:solidFill>
                <a:srgbClr val="FFC000"/>
              </a:solidFill>
            </a:endParaRPr>
          </a:p>
          <a:p>
            <a:r>
              <a:rPr lang="pl-PL" sz="2400" b="1" dirty="0">
                <a:solidFill>
                  <a:srgbClr val="FFC000"/>
                </a:solidFill>
              </a:rPr>
              <a:t>OGÓLNOPOLSKA  OLIMPIADA  </a:t>
            </a:r>
            <a:r>
              <a:rPr lang="pl-PL" sz="2400" b="1" dirty="0" smtClean="0">
                <a:solidFill>
                  <a:srgbClr val="FFC000"/>
                </a:solidFill>
              </a:rPr>
              <a:t>MŁODZIEŻY</a:t>
            </a:r>
          </a:p>
          <a:p>
            <a:r>
              <a:rPr lang="pl-PL" sz="2400" b="1" dirty="0" smtClean="0">
                <a:solidFill>
                  <a:srgbClr val="FFC000"/>
                </a:solidFill>
              </a:rPr>
              <a:t>Chorzów </a:t>
            </a:r>
            <a:endParaRPr lang="pl-PL" sz="2400" dirty="0">
              <a:solidFill>
                <a:srgbClr val="FFC000"/>
              </a:solidFill>
            </a:endParaRPr>
          </a:p>
          <a:p>
            <a:endParaRPr lang="pl-PL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JULIA  MICHAŁOWSKA  </a:t>
            </a:r>
            <a:r>
              <a:rPr lang="pl-PL" sz="2400" dirty="0" smtClean="0">
                <a:solidFill>
                  <a:schemeClr val="bg1"/>
                </a:solidFill>
              </a:rPr>
              <a:t>- pchnięcie </a:t>
            </a:r>
            <a:r>
              <a:rPr lang="pl-PL" sz="2400" dirty="0">
                <a:solidFill>
                  <a:schemeClr val="bg1"/>
                </a:solidFill>
              </a:rPr>
              <a:t>kula (3kg)  -  </a:t>
            </a:r>
            <a:r>
              <a:rPr lang="pl-PL" sz="2400" dirty="0" smtClean="0">
                <a:solidFill>
                  <a:schemeClr val="bg1"/>
                </a:solidFill>
              </a:rPr>
              <a:t>15,51 </a:t>
            </a:r>
            <a:r>
              <a:rPr lang="pl-PL" sz="2400" dirty="0">
                <a:solidFill>
                  <a:schemeClr val="bg1"/>
                </a:solidFill>
              </a:rPr>
              <a:t>m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	złoty  medal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JULIA  MICHAŁOWSKA  - </a:t>
            </a:r>
            <a:r>
              <a:rPr lang="pl-PL" sz="2400" dirty="0" smtClean="0">
                <a:solidFill>
                  <a:schemeClr val="bg1"/>
                </a:solidFill>
              </a:rPr>
              <a:t>rzut dyskiem (1kg</a:t>
            </a:r>
            <a:r>
              <a:rPr lang="pl-PL" sz="2400" dirty="0">
                <a:solidFill>
                  <a:schemeClr val="bg1"/>
                </a:solidFill>
              </a:rPr>
              <a:t>)  -  </a:t>
            </a:r>
            <a:r>
              <a:rPr lang="pl-PL" sz="2400" dirty="0" smtClean="0">
                <a:solidFill>
                  <a:schemeClr val="bg1"/>
                </a:solidFill>
              </a:rPr>
              <a:t>37,92m</a:t>
            </a:r>
            <a:endParaRPr lang="pl-PL" sz="2400" dirty="0">
              <a:solidFill>
                <a:schemeClr val="bg1"/>
              </a:solidFill>
            </a:endParaRPr>
          </a:p>
          <a:p>
            <a:r>
              <a:rPr lang="pl-PL" sz="2400" dirty="0">
                <a:solidFill>
                  <a:schemeClr val="bg1"/>
                </a:solidFill>
              </a:rPr>
              <a:t>	</a:t>
            </a:r>
            <a:r>
              <a:rPr lang="pl-PL" sz="2400" dirty="0" smtClean="0">
                <a:solidFill>
                  <a:schemeClr val="bg1"/>
                </a:solidFill>
              </a:rPr>
              <a:t>brązowy medal</a:t>
            </a:r>
            <a:endParaRPr lang="pl-PL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KONRAD TALIK – skok w dal – 6,75m PB</a:t>
            </a:r>
            <a:endParaRPr lang="pl-PL" sz="2400" dirty="0">
              <a:solidFill>
                <a:schemeClr val="bg1"/>
              </a:solidFill>
            </a:endParaRPr>
          </a:p>
          <a:p>
            <a:r>
              <a:rPr lang="pl-PL" sz="2400" dirty="0" smtClean="0">
                <a:solidFill>
                  <a:schemeClr val="bg1"/>
                </a:solidFill>
              </a:rPr>
              <a:t>	5 miejsce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AGNIESZKA KRĘCIOCH– bieg na 400m – 60,85s</a:t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	22 miejsce</a:t>
            </a:r>
          </a:p>
          <a:p>
            <a:endParaRPr lang="pl-PL" sz="2400" b="1" dirty="0" smtClean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24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988839"/>
            <a:ext cx="3456384" cy="4608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053" y="1988840"/>
            <a:ext cx="3293323" cy="21955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272" y="4388614"/>
            <a:ext cx="3294127" cy="2187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297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93610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C000"/>
                </a:solidFill>
              </a:rPr>
              <a:t>MISTRZOSTWA  POLSKI  MŁODZIKÓW  </a:t>
            </a:r>
            <a:r>
              <a:rPr lang="pl-PL" sz="2400" b="1" dirty="0" smtClean="0">
                <a:solidFill>
                  <a:srgbClr val="FFC000"/>
                </a:solidFill>
              </a:rPr>
              <a:t>U-16</a:t>
            </a:r>
            <a:r>
              <a:rPr lang="pl-PL" sz="2400" dirty="0">
                <a:solidFill>
                  <a:srgbClr val="FFC000"/>
                </a:solidFill>
              </a:rPr>
              <a:t> </a:t>
            </a:r>
            <a:r>
              <a:rPr lang="pl-PL" sz="2400" dirty="0" smtClean="0">
                <a:solidFill>
                  <a:srgbClr val="FFC000"/>
                </a:solidFill>
              </a:rPr>
              <a:t>       </a:t>
            </a:r>
            <a:r>
              <a:rPr lang="pl-PL" sz="2400" b="1" dirty="0" smtClean="0">
                <a:solidFill>
                  <a:srgbClr val="FFC000"/>
                </a:solidFill>
              </a:rPr>
              <a:t>Słubice</a:t>
            </a:r>
          </a:p>
          <a:p>
            <a:endParaRPr lang="pl-PL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EMILIA  STOJEK  </a:t>
            </a:r>
            <a:r>
              <a:rPr lang="pl-PL" sz="2400" dirty="0" smtClean="0">
                <a:solidFill>
                  <a:schemeClr val="bg1"/>
                </a:solidFill>
              </a:rPr>
              <a:t>- </a:t>
            </a:r>
            <a:r>
              <a:rPr lang="pl-PL" sz="2400" dirty="0" err="1" smtClean="0">
                <a:solidFill>
                  <a:schemeClr val="bg1"/>
                </a:solidFill>
              </a:rPr>
              <a:t>wieloskok</a:t>
            </a:r>
            <a:r>
              <a:rPr lang="pl-PL" sz="2400" dirty="0" smtClean="0">
                <a:solidFill>
                  <a:schemeClr val="bg1"/>
                </a:solidFill>
              </a:rPr>
              <a:t>  </a:t>
            </a:r>
            <a:r>
              <a:rPr lang="pl-PL" sz="2400" dirty="0">
                <a:solidFill>
                  <a:schemeClr val="bg1"/>
                </a:solidFill>
              </a:rPr>
              <a:t>-  </a:t>
            </a:r>
            <a:r>
              <a:rPr lang="pl-PL" sz="2400" dirty="0" smtClean="0">
                <a:solidFill>
                  <a:schemeClr val="bg1"/>
                </a:solidFill>
              </a:rPr>
              <a:t>11,09 </a:t>
            </a:r>
            <a:r>
              <a:rPr lang="pl-PL" sz="2400" dirty="0">
                <a:solidFill>
                  <a:schemeClr val="bg1"/>
                </a:solidFill>
              </a:rPr>
              <a:t>m </a:t>
            </a:r>
            <a:endParaRPr lang="pl-PL" sz="2400" dirty="0" smtClean="0">
              <a:solidFill>
                <a:schemeClr val="bg1"/>
              </a:solidFill>
            </a:endParaRPr>
          </a:p>
          <a:p>
            <a:r>
              <a:rPr lang="pl-PL" sz="2400" dirty="0" smtClean="0">
                <a:solidFill>
                  <a:schemeClr val="bg1"/>
                </a:solidFill>
              </a:rPr>
              <a:t>	6 miejsce</a:t>
            </a:r>
          </a:p>
          <a:p>
            <a:endParaRPr lang="pl-PL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EMILIA  STOJEK  - </a:t>
            </a:r>
            <a:r>
              <a:rPr lang="pl-PL" sz="2400" dirty="0" smtClean="0">
                <a:solidFill>
                  <a:schemeClr val="bg1"/>
                </a:solidFill>
              </a:rPr>
              <a:t>skok w dal -  5,01 </a:t>
            </a:r>
            <a:r>
              <a:rPr lang="pl-PL" sz="2400" dirty="0">
                <a:solidFill>
                  <a:schemeClr val="bg1"/>
                </a:solidFill>
              </a:rPr>
              <a:t>m 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	14 miejsce</a:t>
            </a:r>
          </a:p>
          <a:p>
            <a:endParaRPr lang="pl-PL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ANETA KRĘCIOCH – bieg na 300m – 42,49s 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	21 miejsce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237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93610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C000"/>
                </a:solidFill>
              </a:rPr>
              <a:t>FINAŁ  </a:t>
            </a:r>
            <a:r>
              <a:rPr lang="pl-PL" sz="2400" b="1" dirty="0" smtClean="0">
                <a:solidFill>
                  <a:srgbClr val="FFC000"/>
                </a:solidFill>
              </a:rPr>
              <a:t>OGÓLNOPOLSKI „CZWARTKÓW  </a:t>
            </a:r>
            <a:r>
              <a:rPr lang="pl-PL" sz="2400" b="1" dirty="0">
                <a:solidFill>
                  <a:srgbClr val="FFC000"/>
                </a:solidFill>
              </a:rPr>
              <a:t>LEKKOATLETYCZNYCH”</a:t>
            </a:r>
            <a:endParaRPr lang="pl-PL" sz="2400" dirty="0">
              <a:solidFill>
                <a:srgbClr val="FFC000"/>
              </a:solidFill>
            </a:endParaRPr>
          </a:p>
          <a:p>
            <a:r>
              <a:rPr lang="pl-PL" sz="2400" dirty="0">
                <a:solidFill>
                  <a:srgbClr val="FFC000"/>
                </a:solidFill>
              </a:rPr>
              <a:t>(roczniki  </a:t>
            </a:r>
            <a:r>
              <a:rPr lang="pl-PL" sz="2400" dirty="0" smtClean="0">
                <a:solidFill>
                  <a:srgbClr val="FFC000"/>
                </a:solidFill>
              </a:rPr>
              <a:t>2010,2011,2012)    Łódź</a:t>
            </a:r>
          </a:p>
          <a:p>
            <a:endParaRPr lang="pl-PL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Sara  </a:t>
            </a:r>
            <a:r>
              <a:rPr lang="pl-PL" sz="2400" dirty="0" smtClean="0">
                <a:solidFill>
                  <a:schemeClr val="bg1"/>
                </a:solidFill>
              </a:rPr>
              <a:t>Sałata –  skok </a:t>
            </a:r>
            <a:r>
              <a:rPr lang="pl-PL" sz="2400" dirty="0">
                <a:solidFill>
                  <a:schemeClr val="bg1"/>
                </a:solidFill>
              </a:rPr>
              <a:t>w dal </a:t>
            </a:r>
            <a:r>
              <a:rPr lang="pl-PL" sz="2400" dirty="0" smtClean="0">
                <a:solidFill>
                  <a:schemeClr val="bg1"/>
                </a:solidFill>
              </a:rPr>
              <a:t> – 4,88 </a:t>
            </a:r>
            <a:r>
              <a:rPr lang="pl-PL" sz="2400" dirty="0">
                <a:solidFill>
                  <a:schemeClr val="bg1"/>
                </a:solidFill>
              </a:rPr>
              <a:t>m 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	brązowy medal </a:t>
            </a:r>
            <a:endParaRPr lang="pl-PL" sz="2400" dirty="0">
              <a:solidFill>
                <a:schemeClr val="bg1"/>
              </a:solidFill>
            </a:endParaRPr>
          </a:p>
          <a:p>
            <a:r>
              <a:rPr lang="pl-PL" sz="2400" dirty="0">
                <a:solidFill>
                  <a:schemeClr val="bg1"/>
                </a:solidFill>
              </a:rPr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Liliana Wiśniewska – skok w dal –	 4,84 m</a:t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	brązowy </a:t>
            </a:r>
            <a:r>
              <a:rPr lang="pl-PL" sz="2400" dirty="0">
                <a:solidFill>
                  <a:schemeClr val="bg1"/>
                </a:solidFill>
              </a:rPr>
              <a:t>medal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l-PL" sz="2400" b="1" dirty="0" smtClean="0"/>
          </a:p>
          <a:p>
            <a:endParaRPr lang="pl-PL" sz="2400" b="1" dirty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939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993404"/>
            <a:ext cx="2075417" cy="46085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988840"/>
            <a:ext cx="2107255" cy="4680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999027"/>
            <a:ext cx="2088232" cy="4636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145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63300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93610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</a:rPr>
              <a:t>MISTRZOSTWA POLSKI W BIEGACH SZTAFETOWYCH</a:t>
            </a:r>
            <a:endParaRPr lang="pl-PL" sz="2400" dirty="0">
              <a:solidFill>
                <a:srgbClr val="FFC000"/>
              </a:solidFill>
            </a:endParaRPr>
          </a:p>
          <a:p>
            <a:r>
              <a:rPr lang="pl-PL" sz="2400" dirty="0" smtClean="0">
                <a:solidFill>
                  <a:srgbClr val="FFC000"/>
                </a:solidFill>
              </a:rPr>
              <a:t>13.05.2023  Słupsk</a:t>
            </a:r>
          </a:p>
          <a:p>
            <a:endParaRPr lang="pl-PL" sz="2400" dirty="0">
              <a:solidFill>
                <a:srgbClr val="FFC000"/>
              </a:solidFill>
            </a:endParaRPr>
          </a:p>
          <a:p>
            <a:endParaRPr lang="pl-PL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Konrad Talik – sztafeta szwedzka U18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Aneta </a:t>
            </a:r>
            <a:r>
              <a:rPr lang="pl-PL" sz="2400" dirty="0" err="1" smtClean="0">
                <a:solidFill>
                  <a:schemeClr val="bg1"/>
                </a:solidFill>
              </a:rPr>
              <a:t>Kręcioch</a:t>
            </a:r>
            <a:r>
              <a:rPr lang="pl-PL" sz="2400" dirty="0" smtClean="0">
                <a:solidFill>
                  <a:schemeClr val="bg1"/>
                </a:solidFill>
              </a:rPr>
              <a:t> – sztafeta szwedzka U16</a:t>
            </a:r>
            <a:endParaRPr lang="pl-PL" sz="2400" b="1" dirty="0" smtClean="0"/>
          </a:p>
          <a:p>
            <a:endParaRPr lang="pl-PL" sz="2400" b="1" dirty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938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88" y="2809492"/>
            <a:ext cx="4875483" cy="2985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204864"/>
            <a:ext cx="4824536" cy="3133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050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94507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99592" y="3212976"/>
            <a:ext cx="9001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chemeClr val="bg1"/>
                </a:solidFill>
              </a:rPr>
              <a:t>Konrad Talik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chemeClr val="bg1"/>
                </a:solidFill>
              </a:rPr>
              <a:t>Emilia Stojek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chemeClr val="bg1"/>
                </a:solidFill>
              </a:rPr>
              <a:t>Aneta </a:t>
            </a:r>
            <a:r>
              <a:rPr lang="pl-PL" sz="2800" dirty="0" err="1" smtClean="0">
                <a:solidFill>
                  <a:schemeClr val="bg1"/>
                </a:solidFill>
              </a:rPr>
              <a:t>Kręcioch</a:t>
            </a:r>
            <a:endParaRPr lang="pl-PL" sz="2800" dirty="0" smtClean="0">
              <a:solidFill>
                <a:schemeClr val="bg1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chemeClr val="bg1"/>
                </a:solidFill>
              </a:rPr>
              <a:t>Liliana Wiśniewska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chemeClr val="bg1"/>
                </a:solidFill>
              </a:rPr>
              <a:t>Sara Sałata</a:t>
            </a:r>
            <a:endParaRPr lang="pl-PL" sz="2800" dirty="0">
              <a:solidFill>
                <a:schemeClr val="bg1"/>
              </a:solidFill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MKS Tempo Kęty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mpact" pitchFamily="34" charset="0"/>
              <a:ea typeface="+mj-ea"/>
              <a:cs typeface="+mj-cs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827584" y="2132856"/>
            <a:ext cx="80648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</a:rPr>
              <a:t>FINALIŚCI   MISTRZOSTW   POLSKI</a:t>
            </a:r>
            <a:br>
              <a:rPr lang="pl-PL" sz="2400" b="1" dirty="0" smtClean="0">
                <a:solidFill>
                  <a:srgbClr val="FFC000"/>
                </a:solidFill>
              </a:rPr>
            </a:br>
            <a:r>
              <a:rPr lang="pl-PL" sz="2000" dirty="0" smtClean="0">
                <a:solidFill>
                  <a:schemeClr val="bg1"/>
                </a:solidFill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146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78988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7544" y="2204864"/>
            <a:ext cx="842493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FFC000"/>
                </a:solidFill>
              </a:rPr>
              <a:t>ZAWODY RANGI MIĘDZYWOJEWÓDZKIEJ</a:t>
            </a:r>
          </a:p>
          <a:p>
            <a:pPr algn="ctr"/>
            <a:endParaRPr lang="pl-PL" sz="3200" b="1" dirty="0">
              <a:solidFill>
                <a:srgbClr val="FFC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MIĘDZYWOJEWÓDZKIE MISTRZOSTWA MŁODZIKÓW </a:t>
            </a:r>
            <a:r>
              <a:rPr lang="pl-PL" sz="2400" b="1" dirty="0">
                <a:solidFill>
                  <a:schemeClr val="bg1"/>
                </a:solidFill>
              </a:rPr>
              <a:t/>
            </a:r>
            <a:br>
              <a:rPr lang="pl-PL" sz="2400" b="1" dirty="0">
                <a:solidFill>
                  <a:schemeClr val="bg1"/>
                </a:solidFill>
              </a:rPr>
            </a:br>
            <a:r>
              <a:rPr lang="pl-PL" sz="2400" b="1" dirty="0" smtClean="0">
                <a:solidFill>
                  <a:schemeClr val="bg1"/>
                </a:solidFill>
              </a:rPr>
              <a:t> Przemyśl</a:t>
            </a:r>
          </a:p>
          <a:p>
            <a:endParaRPr lang="pl-PL" sz="2400" b="1" dirty="0">
              <a:solidFill>
                <a:schemeClr val="bg1"/>
              </a:solidFill>
            </a:endParaRPr>
          </a:p>
          <a:p>
            <a:endParaRPr lang="pl-PL" sz="2400" b="1" dirty="0">
              <a:solidFill>
                <a:schemeClr val="bg1"/>
              </a:solidFill>
            </a:endParaRPr>
          </a:p>
          <a:p>
            <a:endParaRPr lang="pl-PL" sz="2400" b="1" dirty="0" smtClean="0">
              <a:solidFill>
                <a:schemeClr val="bg1"/>
              </a:solidFill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128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93610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C000"/>
                </a:solidFill>
              </a:rPr>
              <a:t>MIĘDZYWOJEWÓDZKIE  MISTRZOSTWA  U-16</a:t>
            </a:r>
            <a:endParaRPr lang="pl-PL" sz="2400" dirty="0">
              <a:solidFill>
                <a:srgbClr val="FFC000"/>
              </a:solidFill>
            </a:endParaRPr>
          </a:p>
          <a:p>
            <a:r>
              <a:rPr lang="pl-PL" sz="2400" b="1" dirty="0">
                <a:solidFill>
                  <a:srgbClr val="FFC000"/>
                </a:solidFill>
              </a:rPr>
              <a:t>( Małopolska  -  Podkarpacie </a:t>
            </a:r>
            <a:r>
              <a:rPr lang="pl-PL" sz="2400" b="1" dirty="0" smtClean="0">
                <a:solidFill>
                  <a:srgbClr val="FFC000"/>
                </a:solidFill>
              </a:rPr>
              <a:t>) Przemyśl 10.09.2023</a:t>
            </a:r>
            <a:endParaRPr lang="pl-PL" sz="2400" dirty="0">
              <a:solidFill>
                <a:srgbClr val="FFC000"/>
              </a:solidFill>
            </a:endParaRPr>
          </a:p>
          <a:p>
            <a:endParaRPr lang="pl-PL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EMILIA  STOJEK </a:t>
            </a:r>
            <a:r>
              <a:rPr lang="pl-PL" sz="2400" dirty="0" smtClean="0">
                <a:solidFill>
                  <a:schemeClr val="bg1"/>
                </a:solidFill>
              </a:rPr>
              <a:t>- skok </a:t>
            </a:r>
            <a:r>
              <a:rPr lang="pl-PL" sz="2400" dirty="0">
                <a:solidFill>
                  <a:schemeClr val="bg1"/>
                </a:solidFill>
              </a:rPr>
              <a:t>w dal – </a:t>
            </a:r>
            <a:r>
              <a:rPr lang="pl-PL" sz="2400" dirty="0" smtClean="0">
                <a:solidFill>
                  <a:schemeClr val="bg1"/>
                </a:solidFill>
              </a:rPr>
              <a:t>5,26 </a:t>
            </a:r>
            <a:r>
              <a:rPr lang="pl-PL" sz="2400" dirty="0">
                <a:solidFill>
                  <a:schemeClr val="bg1"/>
                </a:solidFill>
              </a:rPr>
              <a:t>m </a:t>
            </a:r>
            <a:r>
              <a:rPr lang="pl-PL" sz="2400" dirty="0" smtClean="0">
                <a:solidFill>
                  <a:schemeClr val="bg1"/>
                </a:solidFill>
              </a:rPr>
              <a:t>- złoty  </a:t>
            </a:r>
            <a:r>
              <a:rPr lang="pl-PL" sz="2400" dirty="0">
                <a:solidFill>
                  <a:schemeClr val="bg1"/>
                </a:solidFill>
              </a:rPr>
              <a:t>medal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TYMOTEUSZ JASEK – 300m </a:t>
            </a:r>
            <a:r>
              <a:rPr lang="pl-PL" sz="2400" dirty="0" err="1" smtClean="0">
                <a:solidFill>
                  <a:schemeClr val="bg1"/>
                </a:solidFill>
              </a:rPr>
              <a:t>ppł</a:t>
            </a:r>
            <a:r>
              <a:rPr lang="pl-PL" sz="2400" dirty="0" smtClean="0">
                <a:solidFill>
                  <a:schemeClr val="bg1"/>
                </a:solidFill>
              </a:rPr>
              <a:t> 46,94s - brązowy medal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b="1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Mikołaj Korczyk – 300m </a:t>
            </a:r>
            <a:r>
              <a:rPr lang="pl-PL" sz="2400" dirty="0" err="1" smtClean="0">
                <a:solidFill>
                  <a:schemeClr val="bg1"/>
                </a:solidFill>
              </a:rPr>
              <a:t>ppł</a:t>
            </a:r>
            <a:r>
              <a:rPr lang="pl-PL" sz="2400" dirty="0" smtClean="0">
                <a:solidFill>
                  <a:schemeClr val="bg1"/>
                </a:solidFill>
              </a:rPr>
              <a:t> - 4 miejsce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Marlena Talik – 300m – 44,38s – 5 miejsce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Aneta </a:t>
            </a:r>
            <a:r>
              <a:rPr lang="pl-PL" sz="2400" dirty="0" err="1" smtClean="0">
                <a:solidFill>
                  <a:schemeClr val="bg1"/>
                </a:solidFill>
              </a:rPr>
              <a:t>Kręcioch</a:t>
            </a:r>
            <a:r>
              <a:rPr lang="pl-PL" sz="2400" dirty="0" smtClean="0">
                <a:solidFill>
                  <a:schemeClr val="bg1"/>
                </a:solidFill>
              </a:rPr>
              <a:t> - </a:t>
            </a:r>
            <a:r>
              <a:rPr lang="pl-PL" sz="2400" dirty="0">
                <a:solidFill>
                  <a:schemeClr val="bg1"/>
                </a:solidFill>
              </a:rPr>
              <a:t>100 m </a:t>
            </a:r>
            <a:r>
              <a:rPr lang="pl-PL" sz="2400" dirty="0" smtClean="0">
                <a:solidFill>
                  <a:schemeClr val="bg1"/>
                </a:solidFill>
              </a:rPr>
              <a:t>– 13,18s – 6 miejsce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Michał Machnik – </a:t>
            </a:r>
            <a:r>
              <a:rPr lang="pl-PL" sz="2400" dirty="0" err="1" smtClean="0">
                <a:solidFill>
                  <a:schemeClr val="bg1"/>
                </a:solidFill>
              </a:rPr>
              <a:t>wieloskok</a:t>
            </a:r>
            <a:r>
              <a:rPr lang="pl-PL" sz="2400" dirty="0" smtClean="0">
                <a:solidFill>
                  <a:schemeClr val="bg1"/>
                </a:solidFill>
              </a:rPr>
              <a:t> – 10,83m – 6 miejsce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Michał Machnik – skok w dal – 5,34m – 8 miejsce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968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575852"/>
            <a:ext cx="1936554" cy="2904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33" y="2564904"/>
            <a:ext cx="1951152" cy="2926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08" y="2582513"/>
            <a:ext cx="1939413" cy="2909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564904"/>
            <a:ext cx="1936554" cy="2904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168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67544" y="2204864"/>
            <a:ext cx="84249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FFC000"/>
                </a:solidFill>
              </a:rPr>
              <a:t>ZAWODY RANGI WOJEWÓDZKIEJ</a:t>
            </a:r>
          </a:p>
          <a:p>
            <a:pPr algn="ctr"/>
            <a:endParaRPr lang="pl-PL" sz="3200" b="1" dirty="0">
              <a:solidFill>
                <a:srgbClr val="FFC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HALOWE MISTRZOSTWA MAŁOPOLSKI U18 i U20 – Rzeszów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HALOWE MISTRZOSTWA MAŁOPOLSKI U16 – Rzeszów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HALOWE MISTRZOSTWA MAŁOPOLSKI DZIECI – Brzeszcze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MISTRZOSTWA MAŁOPOLSKI U18 i U20 – Kraków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MISTRZOSTWA MAŁOPOLSKI U16 - Kraków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MISTRZOSTWA MAŁOPOLSKI DZIECI U14 i U12 – Kraków</a:t>
            </a:r>
          </a:p>
          <a:p>
            <a:endParaRPr lang="pl-PL" sz="2400" b="1" dirty="0">
              <a:solidFill>
                <a:schemeClr val="bg1"/>
              </a:solidFill>
            </a:endParaRPr>
          </a:p>
          <a:p>
            <a:endParaRPr lang="pl-PL" sz="2400" b="1" dirty="0">
              <a:solidFill>
                <a:schemeClr val="bg1"/>
              </a:solidFill>
            </a:endParaRPr>
          </a:p>
          <a:p>
            <a:endParaRPr lang="pl-PL" sz="2400" b="1" dirty="0" smtClean="0">
              <a:solidFill>
                <a:schemeClr val="bg1"/>
              </a:solidFill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953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93610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</a:rPr>
              <a:t>HALOWE MISTRZOSTWA </a:t>
            </a:r>
            <a:r>
              <a:rPr lang="pl-PL" sz="2400" b="1" dirty="0">
                <a:solidFill>
                  <a:srgbClr val="FFC000"/>
                </a:solidFill>
              </a:rPr>
              <a:t>MAŁOPOLSKI  U-18 i U-20</a:t>
            </a:r>
            <a:endParaRPr lang="pl-PL" sz="2400" dirty="0">
              <a:solidFill>
                <a:srgbClr val="FFC000"/>
              </a:solidFill>
            </a:endParaRPr>
          </a:p>
          <a:p>
            <a:r>
              <a:rPr lang="pl-PL" sz="2400" b="1" dirty="0">
                <a:solidFill>
                  <a:srgbClr val="FFC000"/>
                </a:solidFill>
              </a:rPr>
              <a:t>W LEKKIEJ  </a:t>
            </a:r>
            <a:r>
              <a:rPr lang="pl-PL" sz="2400" b="1" dirty="0" smtClean="0">
                <a:solidFill>
                  <a:srgbClr val="FFC000"/>
                </a:solidFill>
              </a:rPr>
              <a:t>ATLETYCE – Rzeszów 14.01.2023</a:t>
            </a:r>
          </a:p>
          <a:p>
            <a:endParaRPr lang="pl-PL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Julia Michałowska – pchnięcie kulą 3kg  </a:t>
            </a:r>
            <a:r>
              <a:rPr lang="pl-PL" sz="2400" dirty="0">
                <a:solidFill>
                  <a:schemeClr val="bg1"/>
                </a:solidFill>
              </a:rPr>
              <a:t>–  </a:t>
            </a:r>
            <a:r>
              <a:rPr lang="pl-PL" sz="2400" dirty="0" smtClean="0">
                <a:solidFill>
                  <a:schemeClr val="bg1"/>
                </a:solidFill>
              </a:rPr>
              <a:t>14,58m –</a:t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	1 miejsce </a:t>
            </a:r>
            <a:endParaRPr lang="pl-PL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Konrad Talik – skok w dal – 6,35m </a:t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	1 miejsce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Agnieszka </a:t>
            </a:r>
            <a:r>
              <a:rPr lang="pl-PL" sz="2400" dirty="0" err="1" smtClean="0">
                <a:solidFill>
                  <a:schemeClr val="bg1"/>
                </a:solidFill>
              </a:rPr>
              <a:t>Kręcioch</a:t>
            </a:r>
            <a:r>
              <a:rPr lang="pl-PL" sz="2400" dirty="0" smtClean="0">
                <a:solidFill>
                  <a:schemeClr val="bg1"/>
                </a:solidFill>
              </a:rPr>
              <a:t> – 60m – 8,42s </a:t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	6 miejsce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Agnieszka </a:t>
            </a:r>
            <a:r>
              <a:rPr lang="pl-PL" sz="2400" dirty="0" err="1" smtClean="0">
                <a:solidFill>
                  <a:schemeClr val="bg1"/>
                </a:solidFill>
              </a:rPr>
              <a:t>Kręcioch</a:t>
            </a:r>
            <a:r>
              <a:rPr lang="pl-PL" sz="2400" dirty="0" smtClean="0">
                <a:solidFill>
                  <a:schemeClr val="bg1"/>
                </a:solidFill>
              </a:rPr>
              <a:t> – 200m – 28,26s </a:t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	2 miejsce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346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11560" y="2204864"/>
            <a:ext cx="828092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FFC000"/>
                </a:solidFill>
              </a:rPr>
              <a:t>ZAWODY RANGI MIĘDZYNARODOWEJ</a:t>
            </a:r>
          </a:p>
          <a:p>
            <a:pPr algn="ctr"/>
            <a:endParaRPr lang="pl-PL" sz="3200" b="1" dirty="0">
              <a:solidFill>
                <a:srgbClr val="FFC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EYOF - OLIMPIJSKI FESTIWAL MŁODZIEŻY EUROPY  </a:t>
            </a:r>
            <a:br>
              <a:rPr lang="pl-PL" sz="2400" b="1" dirty="0" smtClean="0">
                <a:solidFill>
                  <a:schemeClr val="bg1"/>
                </a:solidFill>
              </a:rPr>
            </a:br>
            <a:r>
              <a:rPr lang="pl-PL" sz="2400" b="1" dirty="0" smtClean="0">
                <a:solidFill>
                  <a:schemeClr val="bg1"/>
                </a:solidFill>
              </a:rPr>
              <a:t>		- MARIBOR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EUROPEAN KIDS ATHLETICS GAMES - BRNO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MIĘDZYNARODOWY MECZ U18 POL-CZE-WĘG-SLO - PITUJ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MIĘDZYNARODOWY MECZ W RZUTACH U18, U20, U23 – PILZNO (Czechy)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hlinkClick r:id="rId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b="1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b="1" dirty="0">
              <a:solidFill>
                <a:schemeClr val="bg1"/>
              </a:solidFill>
            </a:endParaRPr>
          </a:p>
          <a:p>
            <a:endParaRPr lang="pl-PL" sz="2400" b="1" dirty="0">
              <a:solidFill>
                <a:schemeClr val="bg1"/>
              </a:solidFill>
            </a:endParaRPr>
          </a:p>
          <a:p>
            <a:endParaRPr lang="pl-PL" sz="2400" b="1" dirty="0" smtClean="0">
              <a:solidFill>
                <a:schemeClr val="bg1"/>
              </a:solidFill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697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93610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C000"/>
                </a:solidFill>
              </a:rPr>
              <a:t>HALOWE </a:t>
            </a:r>
            <a:r>
              <a:rPr lang="pl-PL" sz="2400" b="1" dirty="0" smtClean="0">
                <a:solidFill>
                  <a:srgbClr val="FFC000"/>
                </a:solidFill>
              </a:rPr>
              <a:t>MISTRZOSTWA  </a:t>
            </a:r>
            <a:r>
              <a:rPr lang="pl-PL" sz="2400" b="1" dirty="0">
                <a:solidFill>
                  <a:srgbClr val="FFC000"/>
                </a:solidFill>
              </a:rPr>
              <a:t>MAŁOPOLSKI  </a:t>
            </a:r>
            <a:r>
              <a:rPr lang="pl-PL" sz="2400" b="1" dirty="0" smtClean="0">
                <a:solidFill>
                  <a:srgbClr val="FFC000"/>
                </a:solidFill>
              </a:rPr>
              <a:t>U16</a:t>
            </a:r>
            <a:endParaRPr lang="pl-PL" sz="2400" dirty="0">
              <a:solidFill>
                <a:srgbClr val="FFC000"/>
              </a:solidFill>
            </a:endParaRPr>
          </a:p>
          <a:p>
            <a:r>
              <a:rPr lang="pl-PL" sz="2400" b="1" dirty="0">
                <a:solidFill>
                  <a:srgbClr val="FFC000"/>
                </a:solidFill>
              </a:rPr>
              <a:t>W LEKKIEJ  </a:t>
            </a:r>
            <a:r>
              <a:rPr lang="pl-PL" sz="2400" b="1" dirty="0" smtClean="0">
                <a:solidFill>
                  <a:srgbClr val="FFC000"/>
                </a:solidFill>
              </a:rPr>
              <a:t>ATLETYCE Rzeszów 3.03.2023</a:t>
            </a:r>
            <a:endParaRPr lang="pl-PL" sz="2400" dirty="0">
              <a:solidFill>
                <a:srgbClr val="FFC000"/>
              </a:solidFill>
            </a:endParaRPr>
          </a:p>
          <a:p>
            <a:endParaRPr lang="pl-PL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Emilia  Stojek -  skok w dal – 5,38 m - złoty medal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Emilia  Stojek -  </a:t>
            </a:r>
            <a:r>
              <a:rPr lang="pl-PL" sz="2400" dirty="0" err="1" smtClean="0">
                <a:solidFill>
                  <a:schemeClr val="bg1"/>
                </a:solidFill>
              </a:rPr>
              <a:t>wieloskok</a:t>
            </a:r>
            <a:r>
              <a:rPr lang="pl-PL" sz="2400" dirty="0" smtClean="0">
                <a:solidFill>
                  <a:schemeClr val="bg1"/>
                </a:solidFill>
              </a:rPr>
              <a:t>  </a:t>
            </a:r>
            <a:r>
              <a:rPr lang="pl-PL" sz="2400" dirty="0">
                <a:solidFill>
                  <a:schemeClr val="bg1"/>
                </a:solidFill>
              </a:rPr>
              <a:t>– </a:t>
            </a:r>
            <a:r>
              <a:rPr lang="pl-PL" sz="2400" dirty="0" smtClean="0">
                <a:solidFill>
                  <a:schemeClr val="bg1"/>
                </a:solidFill>
              </a:rPr>
              <a:t>11,45 </a:t>
            </a:r>
            <a:r>
              <a:rPr lang="pl-PL" sz="2400" dirty="0">
                <a:solidFill>
                  <a:schemeClr val="bg1"/>
                </a:solidFill>
              </a:rPr>
              <a:t>m - złoty medal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Aneta </a:t>
            </a:r>
            <a:r>
              <a:rPr lang="pl-PL" sz="2400" dirty="0" err="1" smtClean="0">
                <a:solidFill>
                  <a:schemeClr val="bg1"/>
                </a:solidFill>
              </a:rPr>
              <a:t>Kręcioch</a:t>
            </a:r>
            <a:r>
              <a:rPr lang="pl-PL" sz="2400" dirty="0" smtClean="0">
                <a:solidFill>
                  <a:schemeClr val="bg1"/>
                </a:solidFill>
              </a:rPr>
              <a:t> – 60m – 8,26s – srebrny medal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Aneta </a:t>
            </a:r>
            <a:r>
              <a:rPr lang="pl-PL" sz="2400" dirty="0" err="1">
                <a:solidFill>
                  <a:schemeClr val="bg1"/>
                </a:solidFill>
              </a:rPr>
              <a:t>Kręcioch</a:t>
            </a:r>
            <a:r>
              <a:rPr lang="pl-PL" sz="2400" dirty="0">
                <a:solidFill>
                  <a:schemeClr val="bg1"/>
                </a:solidFill>
              </a:rPr>
              <a:t> – </a:t>
            </a:r>
            <a:r>
              <a:rPr lang="pl-PL" sz="2400" dirty="0" smtClean="0">
                <a:solidFill>
                  <a:schemeClr val="bg1"/>
                </a:solidFill>
              </a:rPr>
              <a:t>300m </a:t>
            </a:r>
            <a:r>
              <a:rPr lang="pl-PL" sz="2400" dirty="0">
                <a:solidFill>
                  <a:schemeClr val="bg1"/>
                </a:solidFill>
              </a:rPr>
              <a:t>– </a:t>
            </a:r>
            <a:r>
              <a:rPr lang="pl-PL" sz="2400" dirty="0" smtClean="0">
                <a:solidFill>
                  <a:schemeClr val="bg1"/>
                </a:solidFill>
              </a:rPr>
              <a:t>43,37s – brązowy medal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Michał Machnik – </a:t>
            </a:r>
            <a:r>
              <a:rPr lang="pl-PL" sz="2400" dirty="0" err="1" smtClean="0">
                <a:solidFill>
                  <a:schemeClr val="bg1"/>
                </a:solidFill>
              </a:rPr>
              <a:t>wieloskok</a:t>
            </a:r>
            <a:r>
              <a:rPr lang="pl-PL" sz="2400" dirty="0" smtClean="0">
                <a:solidFill>
                  <a:schemeClr val="bg1"/>
                </a:solidFill>
              </a:rPr>
              <a:t> – 10,49m – srebrny medal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 </a:t>
            </a:r>
            <a:r>
              <a:rPr lang="pl-PL" sz="2400" dirty="0">
                <a:solidFill>
                  <a:schemeClr val="bg1"/>
                </a:solidFill>
              </a:rPr>
              <a:t>Michał Machnik – </a:t>
            </a:r>
            <a:r>
              <a:rPr lang="pl-PL" sz="2400" dirty="0" smtClean="0">
                <a:solidFill>
                  <a:schemeClr val="bg1"/>
                </a:solidFill>
              </a:rPr>
              <a:t>skok w dal – 4 miejsce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Oliwia </a:t>
            </a:r>
            <a:r>
              <a:rPr lang="pl-PL" sz="2400" dirty="0" err="1" smtClean="0">
                <a:solidFill>
                  <a:schemeClr val="bg1"/>
                </a:solidFill>
              </a:rPr>
              <a:t>Sawera</a:t>
            </a:r>
            <a:r>
              <a:rPr lang="pl-PL" sz="2400" dirty="0" smtClean="0">
                <a:solidFill>
                  <a:schemeClr val="bg1"/>
                </a:solidFill>
              </a:rPr>
              <a:t> – skok wzwyż – 130 – 5 miejsce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Marlena Talik – 60m – 8,81s</a:t>
            </a:r>
            <a:endParaRPr lang="pl-P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400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951413"/>
            <a:ext cx="3025589" cy="45461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951413"/>
            <a:ext cx="3312368" cy="2202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4326841"/>
            <a:ext cx="3312368" cy="2204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083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93610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</a:rPr>
              <a:t>HALOWE MISTRZOSTWA </a:t>
            </a:r>
            <a:r>
              <a:rPr lang="pl-PL" sz="2400" b="1" dirty="0">
                <a:solidFill>
                  <a:srgbClr val="FFC000"/>
                </a:solidFill>
              </a:rPr>
              <a:t>MAŁOPOLSKI </a:t>
            </a:r>
            <a:r>
              <a:rPr lang="pl-PL" sz="2400" b="1" dirty="0" smtClean="0">
                <a:solidFill>
                  <a:srgbClr val="FFC000"/>
                </a:solidFill>
              </a:rPr>
              <a:t>DZIECI U14 </a:t>
            </a:r>
            <a:r>
              <a:rPr lang="pl-PL" sz="2400" b="1" dirty="0">
                <a:solidFill>
                  <a:srgbClr val="FFC000"/>
                </a:solidFill>
              </a:rPr>
              <a:t>i </a:t>
            </a:r>
            <a:r>
              <a:rPr lang="pl-PL" sz="2400" b="1" dirty="0" smtClean="0">
                <a:solidFill>
                  <a:srgbClr val="FFC000"/>
                </a:solidFill>
              </a:rPr>
              <a:t>U12  </a:t>
            </a:r>
            <a:br>
              <a:rPr lang="pl-PL" sz="2400" b="1" dirty="0" smtClean="0">
                <a:solidFill>
                  <a:srgbClr val="FFC000"/>
                </a:solidFill>
              </a:rPr>
            </a:br>
            <a:r>
              <a:rPr lang="pl-PL" sz="2400" b="1" dirty="0" smtClean="0">
                <a:solidFill>
                  <a:srgbClr val="FFC000"/>
                </a:solidFill>
              </a:rPr>
              <a:t>W  </a:t>
            </a:r>
            <a:r>
              <a:rPr lang="pl-PL" sz="2400" b="1" dirty="0">
                <a:solidFill>
                  <a:srgbClr val="FFC000"/>
                </a:solidFill>
              </a:rPr>
              <a:t>LEKKIEJ </a:t>
            </a:r>
            <a:r>
              <a:rPr lang="pl-PL" sz="2400" b="1" dirty="0" smtClean="0">
                <a:solidFill>
                  <a:srgbClr val="FFC000"/>
                </a:solidFill>
              </a:rPr>
              <a:t>ATLETYCE – Brzeszcze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b="1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Sara Sałata </a:t>
            </a:r>
            <a:r>
              <a:rPr lang="pl-PL" sz="2400" dirty="0" smtClean="0">
                <a:solidFill>
                  <a:schemeClr val="bg1"/>
                </a:solidFill>
              </a:rPr>
              <a:t>– skok </a:t>
            </a:r>
            <a:r>
              <a:rPr lang="pl-PL" sz="2400" dirty="0">
                <a:solidFill>
                  <a:schemeClr val="bg1"/>
                </a:solidFill>
              </a:rPr>
              <a:t>w </a:t>
            </a:r>
            <a:r>
              <a:rPr lang="pl-PL" sz="2400" dirty="0" smtClean="0">
                <a:solidFill>
                  <a:schemeClr val="bg1"/>
                </a:solidFill>
              </a:rPr>
              <a:t>dal U14 -  </a:t>
            </a:r>
            <a:r>
              <a:rPr lang="pl-PL" sz="2400" dirty="0">
                <a:solidFill>
                  <a:schemeClr val="bg1"/>
                </a:solidFill>
              </a:rPr>
              <a:t>4,93 </a:t>
            </a:r>
            <a:r>
              <a:rPr lang="pl-PL" sz="2400" dirty="0" smtClean="0">
                <a:solidFill>
                  <a:schemeClr val="bg1"/>
                </a:solidFill>
              </a:rPr>
              <a:t>m – złoty medal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Sara Sałata – bieg na 60m U14 – 8,33s – srebrny medal </a:t>
            </a:r>
            <a:endParaRPr lang="pl-PL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Milena Tomasiewicz – skok w dal U12 – 3,78m - srebrny medal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Milena Tomasiewicz – bieg na 60m U12 – 9,61s – 4 miejsce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Dominika Gaweł – bieg na 60m U12 – 9,75s – 5 miejsce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272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951413"/>
            <a:ext cx="3305089" cy="2202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28" y="1951413"/>
            <a:ext cx="3305087" cy="2202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115" y="4326841"/>
            <a:ext cx="3307513" cy="2204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1" y="4328458"/>
            <a:ext cx="3305087" cy="2202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891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93610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</a:rPr>
              <a:t>MISTRZOSTWA  </a:t>
            </a:r>
            <a:r>
              <a:rPr lang="pl-PL" sz="2400" b="1" dirty="0">
                <a:solidFill>
                  <a:srgbClr val="FFC000"/>
                </a:solidFill>
              </a:rPr>
              <a:t>MAŁOPOLSKI  </a:t>
            </a:r>
            <a:r>
              <a:rPr lang="pl-PL" sz="2400" b="1" dirty="0" smtClean="0">
                <a:solidFill>
                  <a:srgbClr val="FFC000"/>
                </a:solidFill>
              </a:rPr>
              <a:t>U18 i U20</a:t>
            </a:r>
            <a:endParaRPr lang="pl-PL" sz="2400" dirty="0">
              <a:solidFill>
                <a:srgbClr val="FFC000"/>
              </a:solidFill>
            </a:endParaRPr>
          </a:p>
          <a:p>
            <a:r>
              <a:rPr lang="pl-PL" sz="2400" b="1" dirty="0">
                <a:solidFill>
                  <a:srgbClr val="FFC000"/>
                </a:solidFill>
              </a:rPr>
              <a:t>W LEKKIEJ  </a:t>
            </a:r>
            <a:r>
              <a:rPr lang="pl-PL" sz="2400" b="1" dirty="0" smtClean="0">
                <a:solidFill>
                  <a:srgbClr val="FFC000"/>
                </a:solidFill>
              </a:rPr>
              <a:t>ATLETYCE</a:t>
            </a:r>
          </a:p>
          <a:p>
            <a:endParaRPr lang="pl-PL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Agnieszka </a:t>
            </a:r>
            <a:r>
              <a:rPr lang="pl-PL" sz="2400" dirty="0" err="1" smtClean="0">
                <a:solidFill>
                  <a:schemeClr val="bg1"/>
                </a:solidFill>
              </a:rPr>
              <a:t>Kręcioch</a:t>
            </a:r>
            <a:r>
              <a:rPr lang="pl-PL" sz="2400" dirty="0" smtClean="0">
                <a:solidFill>
                  <a:schemeClr val="bg1"/>
                </a:solidFill>
              </a:rPr>
              <a:t> – bieg na 400m U18 – złoty medal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err="1" smtClean="0">
                <a:solidFill>
                  <a:schemeClr val="bg1"/>
                </a:solidFill>
              </a:rPr>
              <a:t>Oliwier</a:t>
            </a:r>
            <a:r>
              <a:rPr lang="pl-PL" sz="2400" dirty="0" smtClean="0">
                <a:solidFill>
                  <a:schemeClr val="bg1"/>
                </a:solidFill>
              </a:rPr>
              <a:t> </a:t>
            </a:r>
            <a:r>
              <a:rPr lang="pl-PL" sz="2400" dirty="0" err="1" smtClean="0">
                <a:solidFill>
                  <a:schemeClr val="bg1"/>
                </a:solidFill>
              </a:rPr>
              <a:t>Kwaczała</a:t>
            </a:r>
            <a:r>
              <a:rPr lang="pl-PL" sz="2400" dirty="0" smtClean="0">
                <a:solidFill>
                  <a:schemeClr val="bg1"/>
                </a:solidFill>
              </a:rPr>
              <a:t> – bieg na 200m U20 – złoty medal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err="1" smtClean="0">
                <a:solidFill>
                  <a:schemeClr val="bg1"/>
                </a:solidFill>
              </a:rPr>
              <a:t>Oliwier</a:t>
            </a:r>
            <a:r>
              <a:rPr lang="pl-PL" sz="2400" dirty="0" smtClean="0">
                <a:solidFill>
                  <a:schemeClr val="bg1"/>
                </a:solidFill>
              </a:rPr>
              <a:t> </a:t>
            </a:r>
            <a:r>
              <a:rPr lang="pl-PL" sz="2400" dirty="0" err="1" smtClean="0">
                <a:solidFill>
                  <a:schemeClr val="bg1"/>
                </a:solidFill>
              </a:rPr>
              <a:t>Kwaczała</a:t>
            </a:r>
            <a:r>
              <a:rPr lang="pl-PL" sz="2400" dirty="0" smtClean="0">
                <a:solidFill>
                  <a:schemeClr val="bg1"/>
                </a:solidFill>
              </a:rPr>
              <a:t> – skok w dal U20 – srebrny medal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Konrad Talik skok w dal U18 – złoty medal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70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465" y="2204864"/>
            <a:ext cx="4612043" cy="3075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784423"/>
            <a:ext cx="1939413" cy="2909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86566"/>
            <a:ext cx="1936554" cy="2904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792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93610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</a:rPr>
              <a:t>MISTRZOSTWA  </a:t>
            </a:r>
            <a:r>
              <a:rPr lang="pl-PL" sz="2400" b="1" dirty="0">
                <a:solidFill>
                  <a:srgbClr val="FFC000"/>
                </a:solidFill>
              </a:rPr>
              <a:t>MAŁOPOLSKI  </a:t>
            </a:r>
            <a:r>
              <a:rPr lang="pl-PL" sz="2400" b="1" dirty="0" smtClean="0">
                <a:solidFill>
                  <a:srgbClr val="FFC000"/>
                </a:solidFill>
              </a:rPr>
              <a:t>U16</a:t>
            </a:r>
            <a:endParaRPr lang="pl-PL" sz="2400" dirty="0">
              <a:solidFill>
                <a:srgbClr val="FFC000"/>
              </a:solidFill>
            </a:endParaRPr>
          </a:p>
          <a:p>
            <a:r>
              <a:rPr lang="pl-PL" sz="2400" b="1" dirty="0">
                <a:solidFill>
                  <a:srgbClr val="FFC000"/>
                </a:solidFill>
              </a:rPr>
              <a:t>W LEKKIEJ  </a:t>
            </a:r>
            <a:r>
              <a:rPr lang="pl-PL" sz="2400" b="1" dirty="0" smtClean="0">
                <a:solidFill>
                  <a:srgbClr val="FFC000"/>
                </a:solidFill>
              </a:rPr>
              <a:t>ATLETYCE</a:t>
            </a:r>
          </a:p>
          <a:p>
            <a:endParaRPr lang="pl-PL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Michał Machnik – </a:t>
            </a:r>
            <a:r>
              <a:rPr lang="pl-PL" sz="2400" dirty="0" err="1" smtClean="0">
                <a:solidFill>
                  <a:schemeClr val="bg1"/>
                </a:solidFill>
              </a:rPr>
              <a:t>wieloskok</a:t>
            </a:r>
            <a:r>
              <a:rPr lang="pl-PL" sz="2400" dirty="0" smtClean="0">
                <a:solidFill>
                  <a:schemeClr val="bg1"/>
                </a:solidFill>
              </a:rPr>
              <a:t> – 10,79m – srebrny medal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Michał Machnik – skok w dal – 5,04m – 4 miejsce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Aneta </a:t>
            </a:r>
            <a:r>
              <a:rPr lang="pl-PL" sz="2400" dirty="0" err="1" smtClean="0">
                <a:solidFill>
                  <a:schemeClr val="bg1"/>
                </a:solidFill>
              </a:rPr>
              <a:t>Kręcioch</a:t>
            </a:r>
            <a:r>
              <a:rPr lang="pl-PL" sz="2400" dirty="0" smtClean="0">
                <a:solidFill>
                  <a:schemeClr val="bg1"/>
                </a:solidFill>
              </a:rPr>
              <a:t> – 100m – 13,39s – brązowy medal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err="1" smtClean="0">
                <a:solidFill>
                  <a:schemeClr val="bg1"/>
                </a:solidFill>
              </a:rPr>
              <a:t>Marichka</a:t>
            </a:r>
            <a:r>
              <a:rPr lang="pl-PL" sz="2400" dirty="0" smtClean="0">
                <a:solidFill>
                  <a:schemeClr val="bg1"/>
                </a:solidFill>
              </a:rPr>
              <a:t> </a:t>
            </a:r>
            <a:r>
              <a:rPr lang="pl-PL" sz="2400" dirty="0" err="1" smtClean="0">
                <a:solidFill>
                  <a:schemeClr val="bg1"/>
                </a:solidFill>
              </a:rPr>
              <a:t>Shevchenko</a:t>
            </a:r>
            <a:r>
              <a:rPr lang="pl-PL" sz="2400" dirty="0" smtClean="0">
                <a:solidFill>
                  <a:schemeClr val="bg1"/>
                </a:solidFill>
              </a:rPr>
              <a:t> – skok wzwyż – 140cm – brązowy medal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Mikołaj Korczyk – 100m – 12,76 – 5 miejsce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Tymoteusz Jasek – 100m – 12,96s – 6 miejsce</a:t>
            </a:r>
          </a:p>
          <a:p>
            <a:endParaRPr lang="pl-PL" sz="2400" dirty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591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575852"/>
            <a:ext cx="1936554" cy="2904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33" y="2564904"/>
            <a:ext cx="1951152" cy="29267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08" y="2582512"/>
            <a:ext cx="1939413" cy="29091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564904"/>
            <a:ext cx="1936554" cy="2904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115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93610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</a:rPr>
              <a:t>MISTRZOSTWA  </a:t>
            </a:r>
            <a:r>
              <a:rPr lang="pl-PL" sz="2400" b="1" dirty="0">
                <a:solidFill>
                  <a:srgbClr val="FFC000"/>
                </a:solidFill>
              </a:rPr>
              <a:t>MAŁOPOLSKI  </a:t>
            </a:r>
            <a:r>
              <a:rPr lang="pl-PL" sz="2400" b="1" dirty="0" smtClean="0">
                <a:solidFill>
                  <a:srgbClr val="FFC000"/>
                </a:solidFill>
              </a:rPr>
              <a:t>U14 i U12</a:t>
            </a:r>
            <a:endParaRPr lang="pl-PL" sz="2400" dirty="0">
              <a:solidFill>
                <a:srgbClr val="FFC000"/>
              </a:solidFill>
            </a:endParaRPr>
          </a:p>
          <a:p>
            <a:r>
              <a:rPr lang="pl-PL" sz="2400" b="1" dirty="0">
                <a:solidFill>
                  <a:srgbClr val="FFC000"/>
                </a:solidFill>
              </a:rPr>
              <a:t>W LEKKIEJ  </a:t>
            </a:r>
            <a:r>
              <a:rPr lang="pl-PL" sz="2400" b="1" dirty="0" smtClean="0">
                <a:solidFill>
                  <a:srgbClr val="FFC000"/>
                </a:solidFill>
              </a:rPr>
              <a:t>ATLETYCE</a:t>
            </a:r>
          </a:p>
          <a:p>
            <a:endParaRPr lang="pl-PL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Sara Sałata – skok w dal U14 – 4,74 m – 2 miejsce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Sara Sałata – bieg na 100m U14 – 13,41s – 4 miejsce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Maria Sałata – skok w dal U10 – 2,86m – 3 </a:t>
            </a:r>
            <a:r>
              <a:rPr lang="pl-PL" sz="2400" dirty="0" smtClean="0">
                <a:solidFill>
                  <a:schemeClr val="bg1"/>
                </a:solidFill>
              </a:rPr>
              <a:t>miejsce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Milena Tomasiewicz – skok w dal  U12 – 3,96m –  2 miejsce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Milena Tomasiewicz - 60 </a:t>
            </a:r>
            <a:r>
              <a:rPr lang="pl-PL" sz="2400" dirty="0">
                <a:solidFill>
                  <a:schemeClr val="bg1"/>
                </a:solidFill>
              </a:rPr>
              <a:t>m </a:t>
            </a:r>
            <a:r>
              <a:rPr lang="pl-PL" sz="2400" dirty="0" smtClean="0">
                <a:solidFill>
                  <a:schemeClr val="bg1"/>
                </a:solidFill>
              </a:rPr>
              <a:t>U12 – 9,52 </a:t>
            </a:r>
            <a:r>
              <a:rPr lang="pl-PL" sz="2400" dirty="0">
                <a:solidFill>
                  <a:schemeClr val="bg1"/>
                </a:solidFill>
              </a:rPr>
              <a:t>s </a:t>
            </a:r>
            <a:r>
              <a:rPr lang="pl-PL" sz="2400" dirty="0" smtClean="0">
                <a:solidFill>
                  <a:schemeClr val="bg1"/>
                </a:solidFill>
              </a:rPr>
              <a:t>PB – 7 miejsce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Dominika Gaweł –  60m U12 – 9,21s PB – 4 miejsce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Dominika Gaweł – 300 m U12 –  50,65s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Hanna Kozioł – 300m U12 – 54,94s PB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Hanna Kozieł – skok w dal U12 – 3,64m –  8 miejsce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024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93610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</a:rPr>
              <a:t>MISTRZOSTWA  </a:t>
            </a:r>
            <a:r>
              <a:rPr lang="pl-PL" sz="2400" b="1" dirty="0">
                <a:solidFill>
                  <a:srgbClr val="FFC000"/>
                </a:solidFill>
              </a:rPr>
              <a:t>MAŁOPOLSKI  </a:t>
            </a:r>
            <a:r>
              <a:rPr lang="pl-PL" sz="2400" b="1" dirty="0" smtClean="0">
                <a:solidFill>
                  <a:srgbClr val="FFC000"/>
                </a:solidFill>
              </a:rPr>
              <a:t>U14 i U12</a:t>
            </a:r>
            <a:endParaRPr lang="pl-PL" sz="2400" dirty="0">
              <a:solidFill>
                <a:srgbClr val="FFC000"/>
              </a:solidFill>
            </a:endParaRPr>
          </a:p>
          <a:p>
            <a:r>
              <a:rPr lang="pl-PL" sz="2400" b="1" dirty="0">
                <a:solidFill>
                  <a:srgbClr val="FFC000"/>
                </a:solidFill>
              </a:rPr>
              <a:t>W LEKKIEJ  </a:t>
            </a:r>
            <a:r>
              <a:rPr lang="pl-PL" sz="2400" b="1" dirty="0" smtClean="0">
                <a:solidFill>
                  <a:srgbClr val="FFC000"/>
                </a:solidFill>
              </a:rPr>
              <a:t>ATLETYCE</a:t>
            </a:r>
          </a:p>
          <a:p>
            <a:endParaRPr lang="pl-PL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Liliana Wiśniewska – skok w dal U14 – 4,43m – 8 miejsce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Liliana Wiśniewska – bieg na  100m U14 – 14,40s –  </a:t>
            </a:r>
            <a:r>
              <a:rPr lang="pl-PL" sz="2400" dirty="0">
                <a:solidFill>
                  <a:schemeClr val="bg1"/>
                </a:solidFill>
              </a:rPr>
              <a:t>14 </a:t>
            </a:r>
            <a:r>
              <a:rPr lang="pl-PL" sz="2400" dirty="0" smtClean="0">
                <a:solidFill>
                  <a:schemeClr val="bg1"/>
                </a:solidFill>
              </a:rPr>
              <a:t>miejsce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Julia Dybowska – 100 m U14 – 15,69 s / w dal – 3,62 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Lena Piątek – 100 m U14 – 5,53s  / 300m – 54,04 s PB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Zofia Kozioł – w dal U14 – 4,14m 13 miejsce / 300 m – 49,42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Milena Borkowska – 100 m U14 – 16,00s / w dal – 3,18 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Martyna </a:t>
            </a:r>
            <a:r>
              <a:rPr lang="pl-PL" sz="2400" dirty="0" err="1" smtClean="0">
                <a:solidFill>
                  <a:schemeClr val="bg1"/>
                </a:solidFill>
              </a:rPr>
              <a:t>Horak</a:t>
            </a:r>
            <a:r>
              <a:rPr lang="pl-PL" sz="2400" dirty="0" smtClean="0">
                <a:solidFill>
                  <a:schemeClr val="bg1"/>
                </a:solidFill>
              </a:rPr>
              <a:t> – w dal U14  3,00 m / wzwyż 120cm 12 miejsce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954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93610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</a:rPr>
              <a:t>XVII  </a:t>
            </a:r>
            <a:r>
              <a:rPr lang="pl-PL" sz="2400" b="1" dirty="0">
                <a:solidFill>
                  <a:srgbClr val="FFC000"/>
                </a:solidFill>
              </a:rPr>
              <a:t>OLIMPIJSKI FESTIWAL MŁODZIEŻY  </a:t>
            </a:r>
            <a:r>
              <a:rPr lang="pl-PL" sz="2400" b="1" dirty="0" smtClean="0">
                <a:solidFill>
                  <a:srgbClr val="FFC000"/>
                </a:solidFill>
              </a:rPr>
              <a:t>EUROPY – EYOF 2023</a:t>
            </a:r>
            <a:br>
              <a:rPr lang="pl-PL" sz="2400" b="1" dirty="0" smtClean="0">
                <a:solidFill>
                  <a:srgbClr val="FFC000"/>
                </a:solidFill>
              </a:rPr>
            </a:br>
            <a:r>
              <a:rPr lang="pl-PL" sz="2400" b="1" dirty="0" smtClean="0">
                <a:solidFill>
                  <a:srgbClr val="FFC000"/>
                </a:solidFill>
              </a:rPr>
              <a:t>MARIBOR 23 </a:t>
            </a:r>
            <a:r>
              <a:rPr lang="pl-PL" sz="2400" b="1" dirty="0">
                <a:solidFill>
                  <a:srgbClr val="FFC000"/>
                </a:solidFill>
              </a:rPr>
              <a:t>– </a:t>
            </a:r>
            <a:r>
              <a:rPr lang="pl-PL" sz="2400" b="1" dirty="0" smtClean="0">
                <a:solidFill>
                  <a:srgbClr val="FFC000"/>
                </a:solidFill>
              </a:rPr>
              <a:t>29.07.2023</a:t>
            </a:r>
            <a:endParaRPr lang="pl-PL" sz="2400" dirty="0">
              <a:solidFill>
                <a:srgbClr val="FFC000"/>
              </a:solidFill>
            </a:endParaRPr>
          </a:p>
          <a:p>
            <a:endParaRPr lang="pl-PL" sz="2400" b="1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JULIA  MICHAŁOWSKA </a:t>
            </a:r>
            <a:r>
              <a:rPr lang="pl-PL" sz="2400" dirty="0" smtClean="0">
                <a:solidFill>
                  <a:schemeClr val="bg1"/>
                </a:solidFill>
              </a:rPr>
              <a:t> - pchnięcie kulą  </a:t>
            </a:r>
            <a:r>
              <a:rPr lang="pl-PL" sz="2400" dirty="0">
                <a:solidFill>
                  <a:schemeClr val="bg1"/>
                </a:solidFill>
              </a:rPr>
              <a:t>3 </a:t>
            </a:r>
            <a:r>
              <a:rPr lang="pl-PL" sz="2400" dirty="0" smtClean="0">
                <a:solidFill>
                  <a:schemeClr val="bg1"/>
                </a:solidFill>
              </a:rPr>
              <a:t>kg – 14,46m</a:t>
            </a:r>
          </a:p>
          <a:p>
            <a:r>
              <a:rPr lang="pl-PL" sz="2400" dirty="0" smtClean="0">
                <a:solidFill>
                  <a:schemeClr val="bg1"/>
                </a:solidFill>
              </a:rPr>
              <a:t>	6 miejsce</a:t>
            </a:r>
            <a:endParaRPr lang="pl-PL" sz="2400" dirty="0">
              <a:solidFill>
                <a:schemeClr val="bg1"/>
              </a:solidFill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854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702" y="4437112"/>
            <a:ext cx="3241153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22" y="4452989"/>
            <a:ext cx="3241152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474" y="1952030"/>
            <a:ext cx="3296381" cy="219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971388"/>
            <a:ext cx="3238294" cy="2158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764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50833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77547" y="2888070"/>
            <a:ext cx="9001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chemeClr val="bg1"/>
                </a:solidFill>
              </a:rPr>
              <a:t>Agnieszka </a:t>
            </a:r>
            <a:r>
              <a:rPr lang="pl-PL" sz="2800" dirty="0" err="1" smtClean="0">
                <a:solidFill>
                  <a:schemeClr val="bg1"/>
                </a:solidFill>
              </a:rPr>
              <a:t>Kręcioch</a:t>
            </a:r>
            <a:endParaRPr lang="pl-PL" sz="2800" dirty="0" smtClean="0">
              <a:solidFill>
                <a:schemeClr val="bg1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chemeClr val="bg1"/>
                </a:solidFill>
              </a:rPr>
              <a:t>Marlena Talik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chemeClr val="bg1"/>
                </a:solidFill>
              </a:rPr>
              <a:t>Michał Machnik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chemeClr val="bg1"/>
                </a:solidFill>
              </a:rPr>
              <a:t>Tymoteusz Jasek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pl-PL" sz="2800" dirty="0" err="1" smtClean="0">
                <a:solidFill>
                  <a:schemeClr val="bg1"/>
                </a:solidFill>
              </a:rPr>
              <a:t>Oliwier</a:t>
            </a:r>
            <a:r>
              <a:rPr lang="pl-PL" sz="2800" dirty="0" smtClean="0">
                <a:solidFill>
                  <a:schemeClr val="bg1"/>
                </a:solidFill>
              </a:rPr>
              <a:t> </a:t>
            </a:r>
            <a:r>
              <a:rPr lang="pl-PL" sz="2800" dirty="0" err="1" smtClean="0">
                <a:solidFill>
                  <a:schemeClr val="bg1"/>
                </a:solidFill>
              </a:rPr>
              <a:t>Kwaczała</a:t>
            </a:r>
            <a:endParaRPr lang="pl-PL" sz="2800" dirty="0" smtClean="0">
              <a:solidFill>
                <a:schemeClr val="bg1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pl-PL" sz="2800" dirty="0" smtClean="0">
                <a:solidFill>
                  <a:schemeClr val="bg1"/>
                </a:solidFill>
              </a:rPr>
              <a:t>Milena Tomasiewicz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pl-PL" sz="2800" dirty="0" smtClean="0">
              <a:solidFill>
                <a:schemeClr val="bg1"/>
              </a:solidFill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pl-PL" sz="2800" dirty="0">
              <a:solidFill>
                <a:schemeClr val="bg1"/>
              </a:solidFill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MKS Tempo Kęty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mpact" pitchFamily="34" charset="0"/>
              <a:ea typeface="+mj-ea"/>
              <a:cs typeface="+mj-cs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827584" y="2132856"/>
            <a:ext cx="80648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</a:rPr>
              <a:t>MEDALIŚCI     MISTRZOSTW     MAŁOPOLSKI</a:t>
            </a:r>
            <a:br>
              <a:rPr lang="pl-PL" sz="2400" b="1" dirty="0" smtClean="0">
                <a:solidFill>
                  <a:srgbClr val="FFC000"/>
                </a:solidFill>
              </a:rPr>
            </a:br>
            <a:r>
              <a:rPr lang="pl-PL" sz="2000" dirty="0" smtClean="0">
                <a:solidFill>
                  <a:schemeClr val="bg1"/>
                </a:solidFill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695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18589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11560" y="2204864"/>
            <a:ext cx="828092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FFC000"/>
                </a:solidFill>
              </a:rPr>
              <a:t>POZOSTAŁE ZAWODY</a:t>
            </a:r>
          </a:p>
          <a:p>
            <a:pPr algn="ctr"/>
            <a:endParaRPr lang="pl-PL" sz="3200" b="1" dirty="0">
              <a:solidFill>
                <a:srgbClr val="FFC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Euroregion Beskidy – Frydek Mistek (Czechy)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Międzynarodowy Miting </a:t>
            </a:r>
            <a:r>
              <a:rPr lang="pl-PL" sz="2400" b="1" dirty="0" err="1" smtClean="0">
                <a:solidFill>
                  <a:schemeClr val="bg1"/>
                </a:solidFill>
              </a:rPr>
              <a:t>BeskidianAthletic</a:t>
            </a:r>
            <a:r>
              <a:rPr lang="pl-PL" sz="2400" b="1" dirty="0" smtClean="0">
                <a:solidFill>
                  <a:schemeClr val="bg1"/>
                </a:solidFill>
              </a:rPr>
              <a:t> – Bielsko Biała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Międzynarodowy Miting „Krak” - Kraków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Otwarte Mistrzostwa Małopolski w Wielobojach i Sztafetach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Otwarty Puchar Małopolski - Kraków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Memoriał Edwarda </a:t>
            </a:r>
            <a:r>
              <a:rPr lang="pl-PL" sz="2400" b="1" dirty="0" err="1" smtClean="0">
                <a:solidFill>
                  <a:schemeClr val="bg1"/>
                </a:solidFill>
              </a:rPr>
              <a:t>Szklarczyka</a:t>
            </a:r>
            <a:r>
              <a:rPr lang="pl-PL" sz="2400" b="1" dirty="0" smtClean="0">
                <a:solidFill>
                  <a:schemeClr val="bg1"/>
                </a:solidFill>
              </a:rPr>
              <a:t> – Sucha Beskidzka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schemeClr val="bg1"/>
                </a:solidFill>
              </a:rPr>
              <a:t>Lekkoatletyczne Czwartki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b="1" dirty="0">
              <a:solidFill>
                <a:schemeClr val="bg1"/>
              </a:solidFill>
            </a:endParaRPr>
          </a:p>
          <a:p>
            <a:endParaRPr lang="pl-PL" sz="2400" b="1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b="1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b="1" dirty="0">
              <a:solidFill>
                <a:schemeClr val="bg1"/>
              </a:solidFill>
            </a:endParaRPr>
          </a:p>
          <a:p>
            <a:endParaRPr lang="pl-PL" sz="2400" b="1" dirty="0">
              <a:solidFill>
                <a:schemeClr val="bg1"/>
              </a:solidFill>
            </a:endParaRPr>
          </a:p>
          <a:p>
            <a:endParaRPr lang="pl-PL" sz="2400" b="1" dirty="0" smtClean="0">
              <a:solidFill>
                <a:schemeClr val="bg1"/>
              </a:solidFill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56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936104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FFC000"/>
                </a:solidFill>
              </a:rPr>
              <a:t>PUCHAR  EUROREGIONU  BESKIDY </a:t>
            </a:r>
            <a:r>
              <a:rPr lang="pl-PL" sz="2400" b="1" dirty="0" smtClean="0">
                <a:solidFill>
                  <a:srgbClr val="FFC000"/>
                </a:solidFill>
              </a:rPr>
              <a:t/>
            </a:r>
            <a:br>
              <a:rPr lang="pl-PL" sz="2400" b="1" dirty="0" smtClean="0">
                <a:solidFill>
                  <a:srgbClr val="FFC000"/>
                </a:solidFill>
              </a:rPr>
            </a:br>
            <a:r>
              <a:rPr lang="pl-PL" sz="2400" b="1" dirty="0" smtClean="0">
                <a:solidFill>
                  <a:srgbClr val="FFC000"/>
                </a:solidFill>
              </a:rPr>
              <a:t>MECZ LA U-16 </a:t>
            </a:r>
            <a:r>
              <a:rPr lang="pl-PL" sz="2400" b="1" dirty="0">
                <a:solidFill>
                  <a:srgbClr val="FFC000"/>
                </a:solidFill>
              </a:rPr>
              <a:t>i </a:t>
            </a:r>
            <a:r>
              <a:rPr lang="pl-PL" sz="2400" b="1" dirty="0" smtClean="0">
                <a:solidFill>
                  <a:srgbClr val="FFC000"/>
                </a:solidFill>
              </a:rPr>
              <a:t>U-14     POLSKA </a:t>
            </a:r>
            <a:r>
              <a:rPr lang="pl-PL" sz="2400" b="1" dirty="0">
                <a:solidFill>
                  <a:srgbClr val="FFC000"/>
                </a:solidFill>
              </a:rPr>
              <a:t>– CZECHY - SŁOWACJA</a:t>
            </a:r>
          </a:p>
          <a:p>
            <a:r>
              <a:rPr lang="pl-PL" sz="2400" b="1" dirty="0" smtClean="0">
                <a:solidFill>
                  <a:srgbClr val="FFC000"/>
                </a:solidFill>
              </a:rPr>
              <a:t>Frydek Mistek (CZE)</a:t>
            </a:r>
          </a:p>
          <a:p>
            <a:endParaRPr lang="pl-PL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1"/>
                </a:solidFill>
              </a:rPr>
              <a:t>Sara </a:t>
            </a:r>
            <a:r>
              <a:rPr lang="pl-PL" sz="2000" dirty="0">
                <a:solidFill>
                  <a:schemeClr val="bg1"/>
                </a:solidFill>
              </a:rPr>
              <a:t>Sałata </a:t>
            </a:r>
            <a:r>
              <a:rPr lang="pl-PL" sz="2000" dirty="0" smtClean="0">
                <a:solidFill>
                  <a:schemeClr val="bg1"/>
                </a:solidFill>
              </a:rPr>
              <a:t>- 60 m U14 – złoty medal</a:t>
            </a:r>
            <a:endParaRPr lang="pl-P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Liliana Wiśniewska </a:t>
            </a:r>
            <a:r>
              <a:rPr lang="pl-PL" sz="2000" dirty="0" smtClean="0">
                <a:solidFill>
                  <a:schemeClr val="bg1"/>
                </a:solidFill>
              </a:rPr>
              <a:t>- skok </a:t>
            </a:r>
            <a:r>
              <a:rPr lang="pl-PL" sz="2000" dirty="0">
                <a:solidFill>
                  <a:schemeClr val="bg1"/>
                </a:solidFill>
              </a:rPr>
              <a:t>w </a:t>
            </a:r>
            <a:r>
              <a:rPr lang="pl-PL" sz="2000" dirty="0" smtClean="0">
                <a:solidFill>
                  <a:schemeClr val="bg1"/>
                </a:solidFill>
              </a:rPr>
              <a:t>dal U14 – złoty medal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1"/>
                </a:solidFill>
              </a:rPr>
              <a:t>Klaudia </a:t>
            </a:r>
            <a:r>
              <a:rPr lang="pl-PL" sz="2000" dirty="0">
                <a:solidFill>
                  <a:schemeClr val="bg1"/>
                </a:solidFill>
              </a:rPr>
              <a:t>Piecuch </a:t>
            </a:r>
            <a:r>
              <a:rPr lang="pl-PL" sz="2000" dirty="0" smtClean="0">
                <a:solidFill>
                  <a:schemeClr val="bg1"/>
                </a:solidFill>
              </a:rPr>
              <a:t>- piłeczka palantowa U14 – złoty medal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1"/>
                </a:solidFill>
              </a:rPr>
              <a:t>Klaudia </a:t>
            </a:r>
            <a:r>
              <a:rPr lang="pl-PL" sz="2000" dirty="0">
                <a:solidFill>
                  <a:schemeClr val="bg1"/>
                </a:solidFill>
              </a:rPr>
              <a:t>Piecuch </a:t>
            </a:r>
            <a:r>
              <a:rPr lang="pl-PL" sz="2000" dirty="0" smtClean="0">
                <a:solidFill>
                  <a:schemeClr val="bg1"/>
                </a:solidFill>
              </a:rPr>
              <a:t>- 300 m U14 – srebrny medal</a:t>
            </a:r>
            <a:endParaRPr lang="pl-P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Sztafeta </a:t>
            </a:r>
            <a:r>
              <a:rPr lang="pl-PL" sz="2000" dirty="0" smtClean="0">
                <a:solidFill>
                  <a:schemeClr val="bg1"/>
                </a:solidFill>
              </a:rPr>
              <a:t>4x300 U16 – złoty medal (Piecuch </a:t>
            </a:r>
            <a:r>
              <a:rPr lang="pl-PL" sz="2000" dirty="0">
                <a:solidFill>
                  <a:schemeClr val="bg1"/>
                </a:solidFill>
              </a:rPr>
              <a:t>i </a:t>
            </a:r>
            <a:r>
              <a:rPr lang="pl-PL" sz="2000" dirty="0" smtClean="0">
                <a:solidFill>
                  <a:schemeClr val="bg1"/>
                </a:solidFill>
              </a:rPr>
              <a:t>Wiśniewska) </a:t>
            </a:r>
            <a:endParaRPr lang="pl-P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1"/>
                </a:solidFill>
              </a:rPr>
              <a:t>Aneta </a:t>
            </a:r>
            <a:r>
              <a:rPr lang="pl-PL" sz="2000" dirty="0" err="1">
                <a:solidFill>
                  <a:schemeClr val="bg1"/>
                </a:solidFill>
              </a:rPr>
              <a:t>Kręcioch</a:t>
            </a:r>
            <a:r>
              <a:rPr lang="pl-PL" sz="2000" dirty="0">
                <a:solidFill>
                  <a:schemeClr val="bg1"/>
                </a:solidFill>
              </a:rPr>
              <a:t> </a:t>
            </a:r>
            <a:r>
              <a:rPr lang="pl-PL" sz="2000" dirty="0" smtClean="0">
                <a:solidFill>
                  <a:schemeClr val="bg1"/>
                </a:solidFill>
              </a:rPr>
              <a:t>- 300 </a:t>
            </a:r>
            <a:r>
              <a:rPr lang="pl-PL" sz="2000" dirty="0">
                <a:solidFill>
                  <a:schemeClr val="bg1"/>
                </a:solidFill>
              </a:rPr>
              <a:t>m </a:t>
            </a:r>
            <a:r>
              <a:rPr lang="pl-PL" sz="2000" dirty="0" smtClean="0">
                <a:solidFill>
                  <a:schemeClr val="bg1"/>
                </a:solidFill>
              </a:rPr>
              <a:t>U16 – </a:t>
            </a:r>
            <a:r>
              <a:rPr lang="pl-PL" sz="2000" dirty="0" err="1" smtClean="0">
                <a:solidFill>
                  <a:schemeClr val="bg1"/>
                </a:solidFill>
              </a:rPr>
              <a:t>brązowyt</a:t>
            </a:r>
            <a:r>
              <a:rPr lang="pl-PL" sz="2000" dirty="0" smtClean="0">
                <a:solidFill>
                  <a:schemeClr val="bg1"/>
                </a:solidFill>
              </a:rPr>
              <a:t> medal</a:t>
            </a:r>
            <a:endParaRPr lang="pl-P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Aneta </a:t>
            </a:r>
            <a:r>
              <a:rPr lang="pl-PL" sz="2000" dirty="0" err="1">
                <a:solidFill>
                  <a:schemeClr val="bg1"/>
                </a:solidFill>
              </a:rPr>
              <a:t>Kręcioch</a:t>
            </a:r>
            <a:r>
              <a:rPr lang="pl-PL" sz="2000" dirty="0">
                <a:solidFill>
                  <a:schemeClr val="bg1"/>
                </a:solidFill>
              </a:rPr>
              <a:t> </a:t>
            </a:r>
            <a:r>
              <a:rPr lang="pl-PL" sz="2000" dirty="0" smtClean="0">
                <a:solidFill>
                  <a:schemeClr val="bg1"/>
                </a:solidFill>
              </a:rPr>
              <a:t>- skok </a:t>
            </a:r>
            <a:r>
              <a:rPr lang="pl-PL" sz="2000" dirty="0">
                <a:solidFill>
                  <a:schemeClr val="bg1"/>
                </a:solidFill>
              </a:rPr>
              <a:t>w </a:t>
            </a:r>
            <a:r>
              <a:rPr lang="pl-PL" sz="2000" dirty="0" smtClean="0">
                <a:solidFill>
                  <a:schemeClr val="bg1"/>
                </a:solidFill>
              </a:rPr>
              <a:t>dal U16 – brązowy medal</a:t>
            </a:r>
            <a:endParaRPr lang="pl-P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Michał Machnik </a:t>
            </a:r>
            <a:r>
              <a:rPr lang="pl-PL" sz="2000" dirty="0" smtClean="0">
                <a:solidFill>
                  <a:schemeClr val="bg1"/>
                </a:solidFill>
              </a:rPr>
              <a:t>- skok </a:t>
            </a:r>
            <a:r>
              <a:rPr lang="pl-PL" sz="2000" dirty="0">
                <a:solidFill>
                  <a:schemeClr val="bg1"/>
                </a:solidFill>
              </a:rPr>
              <a:t>w dal </a:t>
            </a:r>
            <a:r>
              <a:rPr lang="pl-PL" sz="2000" dirty="0" smtClean="0">
                <a:solidFill>
                  <a:schemeClr val="bg1"/>
                </a:solidFill>
              </a:rPr>
              <a:t>U16 – brązowy medal </a:t>
            </a:r>
            <a:endParaRPr lang="pl-P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Sztafeta 4x300 </a:t>
            </a:r>
            <a:r>
              <a:rPr lang="pl-PL" sz="2000" dirty="0" smtClean="0">
                <a:solidFill>
                  <a:schemeClr val="bg1"/>
                </a:solidFill>
              </a:rPr>
              <a:t>U16 – srebrny medal (</a:t>
            </a:r>
            <a:r>
              <a:rPr lang="pl-PL" sz="2000" dirty="0" err="1" smtClean="0">
                <a:solidFill>
                  <a:schemeClr val="bg1"/>
                </a:solidFill>
              </a:rPr>
              <a:t>Kręcioch</a:t>
            </a:r>
            <a:r>
              <a:rPr lang="pl-PL" sz="2000" dirty="0" smtClean="0">
                <a:solidFill>
                  <a:schemeClr val="bg1"/>
                </a:solidFill>
              </a:rPr>
              <a:t>)</a:t>
            </a:r>
            <a:endParaRPr lang="pl-PL" sz="2000" dirty="0">
              <a:solidFill>
                <a:schemeClr val="bg1"/>
              </a:solidFill>
              <a:effectLst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Letni 2022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231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132856"/>
            <a:ext cx="1976399" cy="4390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32856"/>
            <a:ext cx="1976399" cy="4390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851739"/>
            <a:ext cx="3936437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337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936104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</a:rPr>
              <a:t>XXII MIĘDZYNARODOWY MITING BESKIDIANATHLETIC </a:t>
            </a:r>
            <a:br>
              <a:rPr lang="pl-PL" sz="2400" b="1" dirty="0" smtClean="0">
                <a:solidFill>
                  <a:srgbClr val="FFC000"/>
                </a:solidFill>
              </a:rPr>
            </a:br>
            <a:endParaRPr lang="pl-PL" sz="2400" b="1" dirty="0" smtClean="0">
              <a:solidFill>
                <a:srgbClr val="FFC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Liliana Wiśniewska – skok w dal U14 – 4,72m – </a:t>
            </a:r>
          </a:p>
          <a:p>
            <a:pPr lvl="8"/>
            <a:r>
              <a:rPr lang="pl-PL" sz="2400" dirty="0">
                <a:solidFill>
                  <a:schemeClr val="bg1"/>
                </a:solidFill>
              </a:rPr>
              <a:t>	</a:t>
            </a:r>
            <a:r>
              <a:rPr lang="pl-PL" sz="2400" dirty="0" smtClean="0">
                <a:solidFill>
                  <a:schemeClr val="bg1"/>
                </a:solidFill>
              </a:rPr>
              <a:t>	srebrny medal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Emilia Stojek – skok w dal U16 – 5,32m - złoty medal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err="1" smtClean="0">
                <a:solidFill>
                  <a:schemeClr val="bg1"/>
                </a:solidFill>
              </a:rPr>
              <a:t>Marichka</a:t>
            </a:r>
            <a:r>
              <a:rPr lang="pl-PL" sz="2400" dirty="0" smtClean="0">
                <a:solidFill>
                  <a:schemeClr val="bg1"/>
                </a:solidFill>
              </a:rPr>
              <a:t> </a:t>
            </a:r>
            <a:r>
              <a:rPr lang="pl-PL" sz="2400" dirty="0" err="1" smtClean="0">
                <a:solidFill>
                  <a:schemeClr val="bg1"/>
                </a:solidFill>
              </a:rPr>
              <a:t>Shevchenko</a:t>
            </a:r>
            <a:r>
              <a:rPr lang="pl-PL" sz="2400" dirty="0" smtClean="0">
                <a:solidFill>
                  <a:schemeClr val="bg1"/>
                </a:solidFill>
              </a:rPr>
              <a:t> – skok wzwyż U16 – 140cm – </a:t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						brązowy medal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Konrad Talik – skok w dal U18 – 6,53 - złoty medal</a:t>
            </a:r>
            <a:endParaRPr lang="pl-PL" sz="2400" dirty="0">
              <a:effectLst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876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32026"/>
            <a:ext cx="1976399" cy="2964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132856"/>
            <a:ext cx="1976399" cy="2964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9" y="3284984"/>
            <a:ext cx="1968218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948" y="2109161"/>
            <a:ext cx="1976398" cy="2964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19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93610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</a:rPr>
              <a:t>MIĘDZYNARODOWY MITING „KRAK”</a:t>
            </a:r>
            <a:br>
              <a:rPr lang="pl-PL" sz="2400" b="1" dirty="0" smtClean="0">
                <a:solidFill>
                  <a:srgbClr val="FFC000"/>
                </a:solidFill>
              </a:rPr>
            </a:br>
            <a:endParaRPr lang="pl-PL" sz="2400" b="1" dirty="0" smtClean="0">
              <a:solidFill>
                <a:srgbClr val="FFC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Sara Sałata- skok w dal U14 – 5,oo – złoty medal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Oliwia </a:t>
            </a:r>
            <a:r>
              <a:rPr lang="pl-PL" sz="2400" dirty="0" err="1" smtClean="0">
                <a:solidFill>
                  <a:schemeClr val="bg1"/>
                </a:solidFill>
              </a:rPr>
              <a:t>Sawera</a:t>
            </a:r>
            <a:r>
              <a:rPr lang="pl-PL" sz="2400" dirty="0" smtClean="0">
                <a:solidFill>
                  <a:schemeClr val="bg1"/>
                </a:solidFill>
              </a:rPr>
              <a:t> – skok w dal U16 – 4,55 – srebrny medal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4x100m Kobiet U16 – srebrny medal</a:t>
            </a:r>
          </a:p>
          <a:p>
            <a:pPr lvl="2"/>
            <a:r>
              <a:rPr lang="pl-PL" sz="2400" dirty="0" smtClean="0">
                <a:solidFill>
                  <a:schemeClr val="bg1"/>
                </a:solidFill>
              </a:rPr>
              <a:t>	(Lurka, </a:t>
            </a:r>
            <a:r>
              <a:rPr lang="pl-PL" sz="2400" dirty="0" err="1" smtClean="0">
                <a:solidFill>
                  <a:schemeClr val="bg1"/>
                </a:solidFill>
              </a:rPr>
              <a:t>Sawera</a:t>
            </a:r>
            <a:r>
              <a:rPr lang="pl-PL" sz="2400" dirty="0" smtClean="0">
                <a:solidFill>
                  <a:schemeClr val="bg1"/>
                </a:solidFill>
              </a:rPr>
              <a:t>, Sałata, Talik)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216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93610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</a:rPr>
              <a:t>XVIII  </a:t>
            </a:r>
            <a:r>
              <a:rPr lang="pl-PL" sz="2400" b="1" dirty="0">
                <a:solidFill>
                  <a:srgbClr val="FFC000"/>
                </a:solidFill>
              </a:rPr>
              <a:t>EUROPEAN  KIDS  ATHLETICS  </a:t>
            </a:r>
            <a:r>
              <a:rPr lang="pl-PL" sz="2400" b="1" dirty="0" smtClean="0">
                <a:solidFill>
                  <a:srgbClr val="FFC000"/>
                </a:solidFill>
              </a:rPr>
              <a:t>GAMES</a:t>
            </a:r>
          </a:p>
          <a:p>
            <a:r>
              <a:rPr lang="pl-PL" sz="2400" b="1" dirty="0" smtClean="0">
                <a:solidFill>
                  <a:srgbClr val="FFC000"/>
                </a:solidFill>
              </a:rPr>
              <a:t>BRNO (Republika Czeska) 2 – 4.09.2023</a:t>
            </a:r>
            <a:endParaRPr lang="pl-PL" sz="2400" dirty="0">
              <a:solidFill>
                <a:srgbClr val="FFC000"/>
              </a:solidFill>
            </a:endParaRPr>
          </a:p>
          <a:p>
            <a:endParaRPr lang="pl-PL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Sara Sałata – skok w dal – 4,92m – 8 miejsce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Emilia Stojek - skok </a:t>
            </a:r>
            <a:r>
              <a:rPr lang="pl-PL" sz="2400" dirty="0">
                <a:solidFill>
                  <a:schemeClr val="bg1"/>
                </a:solidFill>
              </a:rPr>
              <a:t>w dal – </a:t>
            </a:r>
            <a:r>
              <a:rPr lang="pl-PL" sz="2400" dirty="0" smtClean="0">
                <a:solidFill>
                  <a:schemeClr val="bg1"/>
                </a:solidFill>
              </a:rPr>
              <a:t>5,07m    /    60m – 8,39s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Liliana Wiśniewska- skok w dal – 3,92m   /   60m – 9,15s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Sara Sałata – 60m – 8,36s   /   150m – 20,12s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Aneta </a:t>
            </a:r>
            <a:r>
              <a:rPr lang="pl-PL" sz="2400" dirty="0" err="1" smtClean="0">
                <a:solidFill>
                  <a:schemeClr val="bg1"/>
                </a:solidFill>
              </a:rPr>
              <a:t>Kręcioch</a:t>
            </a:r>
            <a:r>
              <a:rPr lang="pl-PL" sz="2400" dirty="0" smtClean="0">
                <a:solidFill>
                  <a:schemeClr val="bg1"/>
                </a:solidFill>
              </a:rPr>
              <a:t> – 60m – 8,26s   /   300m – 43,16s</a:t>
            </a:r>
            <a:endParaRPr lang="pl-PL" sz="2400" dirty="0">
              <a:solidFill>
                <a:schemeClr val="bg1"/>
              </a:solidFill>
            </a:endParaRPr>
          </a:p>
          <a:p>
            <a:endParaRPr lang="pl-PL" sz="2400" b="1" dirty="0" smtClean="0">
              <a:solidFill>
                <a:schemeClr val="bg1"/>
              </a:solidFill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675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049810"/>
            <a:ext cx="3024336" cy="45365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924944"/>
            <a:ext cx="1968218" cy="2952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759" y="2835764"/>
            <a:ext cx="1976398" cy="2964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437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93610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</a:rPr>
              <a:t>OTWARTE MISTRZOSTWA MAŁOPOLSKI </a:t>
            </a:r>
            <a:br>
              <a:rPr lang="pl-PL" sz="2400" b="1" dirty="0" smtClean="0">
                <a:solidFill>
                  <a:srgbClr val="FFC000"/>
                </a:solidFill>
              </a:rPr>
            </a:br>
            <a:endParaRPr lang="pl-PL" sz="2400" b="1" dirty="0" smtClean="0">
              <a:solidFill>
                <a:srgbClr val="FFC000"/>
              </a:solidFill>
            </a:endParaRPr>
          </a:p>
          <a:p>
            <a:r>
              <a:rPr lang="pl-PL" sz="2000" dirty="0" smtClean="0">
                <a:solidFill>
                  <a:schemeClr val="bg1"/>
                </a:solidFill>
              </a:rPr>
              <a:t>Emilia Stojek – wielobój skocznościowy U16 – złoty medal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Aneta </a:t>
            </a:r>
            <a:r>
              <a:rPr lang="pl-PL" sz="2000" dirty="0" err="1">
                <a:solidFill>
                  <a:schemeClr val="bg1"/>
                </a:solidFill>
              </a:rPr>
              <a:t>Kręcioch</a:t>
            </a:r>
            <a:r>
              <a:rPr lang="pl-PL" sz="2000" dirty="0">
                <a:solidFill>
                  <a:schemeClr val="bg1"/>
                </a:solidFill>
              </a:rPr>
              <a:t> </a:t>
            </a:r>
            <a:r>
              <a:rPr lang="pl-PL" sz="2000" dirty="0" smtClean="0">
                <a:solidFill>
                  <a:schemeClr val="bg1"/>
                </a:solidFill>
              </a:rPr>
              <a:t>- </a:t>
            </a:r>
            <a:r>
              <a:rPr lang="pl-PL" sz="2000" dirty="0" err="1" smtClean="0">
                <a:solidFill>
                  <a:schemeClr val="bg1"/>
                </a:solidFill>
              </a:rPr>
              <a:t>wieloboj</a:t>
            </a:r>
            <a:r>
              <a:rPr lang="pl-PL" sz="2000" dirty="0" smtClean="0">
                <a:solidFill>
                  <a:schemeClr val="bg1"/>
                </a:solidFill>
              </a:rPr>
              <a:t> sprinterski U16 – złoty medal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Sara </a:t>
            </a:r>
            <a:r>
              <a:rPr lang="pl-PL" sz="2000" dirty="0">
                <a:solidFill>
                  <a:schemeClr val="bg1"/>
                </a:solidFill>
              </a:rPr>
              <a:t>Sałata </a:t>
            </a:r>
            <a:r>
              <a:rPr lang="pl-PL" sz="2000" dirty="0" smtClean="0">
                <a:solidFill>
                  <a:schemeClr val="bg1"/>
                </a:solidFill>
              </a:rPr>
              <a:t>- </a:t>
            </a:r>
            <a:r>
              <a:rPr lang="pl-PL" sz="2000" dirty="0" err="1" smtClean="0">
                <a:solidFill>
                  <a:schemeClr val="bg1"/>
                </a:solidFill>
              </a:rPr>
              <a:t>wieloboj</a:t>
            </a:r>
            <a:r>
              <a:rPr lang="pl-PL" sz="2000" dirty="0" smtClean="0">
                <a:solidFill>
                  <a:schemeClr val="bg1"/>
                </a:solidFill>
              </a:rPr>
              <a:t> </a:t>
            </a:r>
            <a:r>
              <a:rPr lang="pl-PL" sz="2000" dirty="0" err="1" smtClean="0">
                <a:solidFill>
                  <a:schemeClr val="bg1"/>
                </a:solidFill>
              </a:rPr>
              <a:t>skocznościow</a:t>
            </a:r>
            <a:r>
              <a:rPr lang="pl-PL" sz="2000" dirty="0" smtClean="0">
                <a:solidFill>
                  <a:schemeClr val="bg1"/>
                </a:solidFill>
              </a:rPr>
              <a:t> U14 – złoty medal</a:t>
            </a:r>
          </a:p>
          <a:p>
            <a:endParaRPr lang="pl-PL" sz="2000" dirty="0" smtClean="0">
              <a:solidFill>
                <a:schemeClr val="bg1"/>
              </a:solidFill>
            </a:endParaRPr>
          </a:p>
          <a:p>
            <a:r>
              <a:rPr lang="pl-PL" sz="2000" dirty="0" smtClean="0">
                <a:solidFill>
                  <a:schemeClr val="bg1"/>
                </a:solidFill>
              </a:rPr>
              <a:t>Sztafeta </a:t>
            </a:r>
            <a:r>
              <a:rPr lang="pl-PL" sz="2000" dirty="0">
                <a:solidFill>
                  <a:schemeClr val="bg1"/>
                </a:solidFill>
              </a:rPr>
              <a:t>dziewcząt </a:t>
            </a:r>
            <a:r>
              <a:rPr lang="pl-PL" sz="2000" dirty="0" smtClean="0">
                <a:solidFill>
                  <a:schemeClr val="bg1"/>
                </a:solidFill>
              </a:rPr>
              <a:t>4x100m  U-16 – srebrny medal </a:t>
            </a:r>
            <a:br>
              <a:rPr lang="pl-PL" sz="2000" dirty="0" smtClean="0">
                <a:solidFill>
                  <a:schemeClr val="bg1"/>
                </a:solidFill>
              </a:rPr>
            </a:br>
            <a:r>
              <a:rPr lang="pl-PL" sz="2000" dirty="0" smtClean="0">
                <a:solidFill>
                  <a:schemeClr val="bg1"/>
                </a:solidFill>
              </a:rPr>
              <a:t>Emilia </a:t>
            </a:r>
            <a:r>
              <a:rPr lang="pl-PL" sz="2000" dirty="0">
                <a:solidFill>
                  <a:schemeClr val="bg1"/>
                </a:solidFill>
              </a:rPr>
              <a:t>Stojek, Oliwia </a:t>
            </a:r>
            <a:r>
              <a:rPr lang="pl-PL" sz="2000" dirty="0" err="1">
                <a:solidFill>
                  <a:schemeClr val="bg1"/>
                </a:solidFill>
              </a:rPr>
              <a:t>Sawera</a:t>
            </a:r>
            <a:r>
              <a:rPr lang="pl-PL" sz="2000" dirty="0">
                <a:solidFill>
                  <a:schemeClr val="bg1"/>
                </a:solidFill>
              </a:rPr>
              <a:t>, Marlena Talik, Aneta </a:t>
            </a:r>
            <a:r>
              <a:rPr lang="pl-PL" sz="2000" dirty="0" err="1">
                <a:solidFill>
                  <a:schemeClr val="bg1"/>
                </a:solidFill>
              </a:rPr>
              <a:t>Kręcioch</a:t>
            </a:r>
            <a:r>
              <a:rPr lang="pl-PL" sz="2000" dirty="0">
                <a:solidFill>
                  <a:schemeClr val="bg1"/>
                </a:solidFill>
              </a:rPr>
              <a:t> </a:t>
            </a:r>
            <a:r>
              <a:rPr lang="pl-PL" sz="2000" dirty="0" smtClean="0">
                <a:solidFill>
                  <a:schemeClr val="bg1"/>
                </a:solidFill>
              </a:rPr>
              <a:t/>
            </a:r>
            <a:br>
              <a:rPr lang="pl-PL" sz="2000" dirty="0" smtClean="0">
                <a:solidFill>
                  <a:schemeClr val="bg1"/>
                </a:solidFill>
              </a:rPr>
            </a:br>
            <a:r>
              <a:rPr lang="pl-PL" sz="2000" dirty="0" smtClean="0">
                <a:solidFill>
                  <a:schemeClr val="bg1"/>
                </a:solidFill>
              </a:rPr>
              <a:t>Sztafeta </a:t>
            </a:r>
            <a:r>
              <a:rPr lang="pl-PL" sz="2000" dirty="0">
                <a:solidFill>
                  <a:schemeClr val="bg1"/>
                </a:solidFill>
              </a:rPr>
              <a:t>chłopców </a:t>
            </a:r>
            <a:r>
              <a:rPr lang="pl-PL" sz="2000" dirty="0" smtClean="0">
                <a:solidFill>
                  <a:schemeClr val="bg1"/>
                </a:solidFill>
              </a:rPr>
              <a:t>4x100m U-16 – srebrny medal </a:t>
            </a:r>
            <a:br>
              <a:rPr lang="pl-PL" sz="2000" dirty="0" smtClean="0">
                <a:solidFill>
                  <a:schemeClr val="bg1"/>
                </a:solidFill>
              </a:rPr>
            </a:br>
            <a:r>
              <a:rPr lang="pl-PL" sz="2000" dirty="0" smtClean="0">
                <a:solidFill>
                  <a:schemeClr val="bg1"/>
                </a:solidFill>
              </a:rPr>
              <a:t>Karol </a:t>
            </a:r>
            <a:r>
              <a:rPr lang="pl-PL" sz="2000" dirty="0">
                <a:solidFill>
                  <a:schemeClr val="bg1"/>
                </a:solidFill>
              </a:rPr>
              <a:t>Marek, Tymoteusz Jasek, Piotr Szopa, Michał </a:t>
            </a:r>
            <a:r>
              <a:rPr lang="pl-PL" sz="2000" dirty="0" smtClean="0">
                <a:solidFill>
                  <a:schemeClr val="bg1"/>
                </a:solidFill>
              </a:rPr>
              <a:t>Machnik</a:t>
            </a:r>
          </a:p>
          <a:p>
            <a:endParaRPr lang="pl-PL" sz="2000" dirty="0">
              <a:solidFill>
                <a:schemeClr val="bg1"/>
              </a:solidFill>
              <a:effectLst/>
            </a:endParaRPr>
          </a:p>
          <a:p>
            <a:r>
              <a:rPr lang="pl-PL" sz="2000" dirty="0" smtClean="0">
                <a:solidFill>
                  <a:schemeClr val="bg1"/>
                </a:solidFill>
              </a:rPr>
              <a:t>Karol </a:t>
            </a:r>
            <a:r>
              <a:rPr lang="pl-PL" sz="2000" dirty="0">
                <a:solidFill>
                  <a:schemeClr val="bg1"/>
                </a:solidFill>
              </a:rPr>
              <a:t>Marek </a:t>
            </a:r>
            <a:r>
              <a:rPr lang="pl-PL" sz="2000" dirty="0" smtClean="0">
                <a:solidFill>
                  <a:schemeClr val="bg1"/>
                </a:solidFill>
              </a:rPr>
              <a:t>- </a:t>
            </a:r>
            <a:r>
              <a:rPr lang="pl-PL" sz="2000" dirty="0" err="1" smtClean="0">
                <a:solidFill>
                  <a:schemeClr val="bg1"/>
                </a:solidFill>
              </a:rPr>
              <a:t>wieloboj</a:t>
            </a:r>
            <a:r>
              <a:rPr lang="pl-PL" sz="2000" dirty="0" smtClean="0">
                <a:solidFill>
                  <a:schemeClr val="bg1"/>
                </a:solidFill>
              </a:rPr>
              <a:t> sprinterski U16 – brązowy medal</a:t>
            </a:r>
            <a:endParaRPr lang="pl-PL" sz="2000" dirty="0">
              <a:solidFill>
                <a:schemeClr val="bg1"/>
              </a:solidFill>
            </a:endParaRPr>
          </a:p>
          <a:p>
            <a:r>
              <a:rPr lang="pl-PL" sz="2000" dirty="0" smtClean="0">
                <a:solidFill>
                  <a:schemeClr val="bg1"/>
                </a:solidFill>
              </a:rPr>
              <a:t>Michał Machnik - </a:t>
            </a:r>
            <a:r>
              <a:rPr lang="pl-PL" sz="2000" dirty="0" err="1" smtClean="0">
                <a:solidFill>
                  <a:schemeClr val="bg1"/>
                </a:solidFill>
              </a:rPr>
              <a:t>wieloboj</a:t>
            </a:r>
            <a:r>
              <a:rPr lang="pl-PL" sz="2000" dirty="0" smtClean="0">
                <a:solidFill>
                  <a:schemeClr val="bg1"/>
                </a:solidFill>
              </a:rPr>
              <a:t> skocznościowy U16 – brązowy medal </a:t>
            </a:r>
            <a:endParaRPr lang="pl-PL" sz="2000" dirty="0">
              <a:solidFill>
                <a:schemeClr val="bg1"/>
              </a:solidFill>
            </a:endParaRPr>
          </a:p>
          <a:p>
            <a:r>
              <a:rPr lang="pl-PL" sz="2000" dirty="0" smtClean="0">
                <a:solidFill>
                  <a:schemeClr val="bg1"/>
                </a:solidFill>
              </a:rPr>
              <a:t>Dominika </a:t>
            </a:r>
            <a:r>
              <a:rPr lang="pl-PL" sz="2000" dirty="0">
                <a:solidFill>
                  <a:schemeClr val="bg1"/>
                </a:solidFill>
              </a:rPr>
              <a:t>Gaweł </a:t>
            </a:r>
            <a:r>
              <a:rPr lang="pl-PL" sz="2000" dirty="0" smtClean="0">
                <a:solidFill>
                  <a:schemeClr val="bg1"/>
                </a:solidFill>
              </a:rPr>
              <a:t>- </a:t>
            </a:r>
            <a:r>
              <a:rPr lang="pl-PL" sz="2000" dirty="0" err="1" smtClean="0">
                <a:solidFill>
                  <a:schemeClr val="bg1"/>
                </a:solidFill>
              </a:rPr>
              <a:t>wieloboj</a:t>
            </a:r>
            <a:r>
              <a:rPr lang="pl-PL" sz="2000" dirty="0" smtClean="0">
                <a:solidFill>
                  <a:schemeClr val="bg1"/>
                </a:solidFill>
              </a:rPr>
              <a:t> skocznościowy U12 – brązowy medal</a:t>
            </a:r>
            <a:endParaRPr lang="pl-PL" sz="2000" dirty="0">
              <a:solidFill>
                <a:schemeClr val="bg1"/>
              </a:solidFill>
              <a:effectLst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875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302331"/>
            <a:ext cx="3024336" cy="2015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276872"/>
            <a:ext cx="1968218" cy="1311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302331"/>
            <a:ext cx="1976398" cy="1317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20" y="3861048"/>
            <a:ext cx="1968216" cy="1311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994" y="5373216"/>
            <a:ext cx="1968216" cy="1311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250" y="3846101"/>
            <a:ext cx="1968216" cy="1311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20" y="5373216"/>
            <a:ext cx="1968216" cy="1311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504" y="4669309"/>
            <a:ext cx="3024334" cy="2015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781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938893"/>
            <a:ext cx="3009628" cy="45144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938551"/>
            <a:ext cx="3024336" cy="45365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346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936104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</a:rPr>
              <a:t>OTWARTE PUCHAR MAŁOPOLSKI </a:t>
            </a:r>
            <a:br>
              <a:rPr lang="pl-PL" sz="2400" b="1" dirty="0" smtClean="0">
                <a:solidFill>
                  <a:srgbClr val="FFC000"/>
                </a:solidFill>
              </a:rPr>
            </a:br>
            <a:endParaRPr lang="pl-PL" sz="2400" b="1" dirty="0" smtClean="0">
              <a:solidFill>
                <a:srgbClr val="FFC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1"/>
                </a:solidFill>
              </a:rPr>
              <a:t>Emilia Stojek – </a:t>
            </a:r>
            <a:r>
              <a:rPr lang="pl-PL" sz="2000" dirty="0" err="1" smtClean="0">
                <a:solidFill>
                  <a:schemeClr val="bg1"/>
                </a:solidFill>
              </a:rPr>
              <a:t>wieloskok</a:t>
            </a:r>
            <a:r>
              <a:rPr lang="pl-PL" sz="2000" dirty="0" smtClean="0">
                <a:solidFill>
                  <a:schemeClr val="bg1"/>
                </a:solidFill>
              </a:rPr>
              <a:t> U16 – 11,23m – srebrny medal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0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err="1" smtClean="0">
                <a:solidFill>
                  <a:schemeClr val="bg1"/>
                </a:solidFill>
              </a:rPr>
              <a:t>Sawera</a:t>
            </a:r>
            <a:r>
              <a:rPr lang="pl-PL" sz="2000" dirty="0" smtClean="0">
                <a:solidFill>
                  <a:schemeClr val="bg1"/>
                </a:solidFill>
              </a:rPr>
              <a:t> Oliwia – skok wzwyż U16 – 140 – brązowy medal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0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1"/>
                </a:solidFill>
              </a:rPr>
              <a:t>Konrad Talik – skok w dal – 6,64m – brązowy medal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0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1"/>
                </a:solidFill>
              </a:rPr>
              <a:t>Liliana Wiśniewska – skok w dal U14 – 4,98m – brązowy medal</a:t>
            </a:r>
          </a:p>
          <a:p>
            <a:endParaRPr lang="pl-PL" sz="2000" dirty="0" smtClean="0">
              <a:solidFill>
                <a:schemeClr val="bg1"/>
              </a:solidFill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819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9" y="2302331"/>
            <a:ext cx="3024334" cy="2015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84" y="3006239"/>
            <a:ext cx="1968216" cy="1311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006238"/>
            <a:ext cx="1968216" cy="1311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9" y="4493465"/>
            <a:ext cx="3024334" cy="20157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84" y="4497301"/>
            <a:ext cx="1968215" cy="1311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932" y="4497301"/>
            <a:ext cx="1968215" cy="1311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340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936104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</a:rPr>
              <a:t>MEMORIAŁ EDWARDA SZKLARCZYKA</a:t>
            </a:r>
            <a:br>
              <a:rPr lang="pl-PL" sz="2400" b="1" dirty="0" smtClean="0">
                <a:solidFill>
                  <a:srgbClr val="FFC000"/>
                </a:solidFill>
              </a:rPr>
            </a:br>
            <a:endParaRPr lang="pl-PL" sz="2400" b="1" dirty="0" smtClean="0">
              <a:solidFill>
                <a:srgbClr val="FFC000"/>
              </a:solidFill>
            </a:endParaRPr>
          </a:p>
          <a:p>
            <a:r>
              <a:rPr lang="pl-PL" sz="2000" dirty="0" smtClean="0">
                <a:solidFill>
                  <a:schemeClr val="bg1"/>
                </a:solidFill>
              </a:rPr>
              <a:t>Sara Sałata – 100m U14 – 12,97s – złoty medal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Klaudia Piecuch (SKS Kusy Kraków) – 100m U14 – 1356s – srebrny medal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Agnieszka </a:t>
            </a:r>
            <a:r>
              <a:rPr lang="pl-PL" sz="2000" dirty="0" err="1" smtClean="0">
                <a:solidFill>
                  <a:schemeClr val="bg1"/>
                </a:solidFill>
              </a:rPr>
              <a:t>Kręcioch</a:t>
            </a:r>
            <a:r>
              <a:rPr lang="pl-PL" sz="2000" dirty="0" smtClean="0">
                <a:solidFill>
                  <a:schemeClr val="bg1"/>
                </a:solidFill>
              </a:rPr>
              <a:t> – 400m – 60,84s – srebrny medal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Sara Sałata U14 – skok w dal – 5,00 – złoty medal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Liliana Wiśniewska – skok w dal U14 – 4,76m – srebrny medal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Aneta </a:t>
            </a:r>
            <a:r>
              <a:rPr lang="pl-PL" sz="2000" dirty="0" err="1" smtClean="0">
                <a:solidFill>
                  <a:schemeClr val="bg1"/>
                </a:solidFill>
              </a:rPr>
              <a:t>Kręcioch</a:t>
            </a:r>
            <a:r>
              <a:rPr lang="pl-PL" sz="2000" dirty="0" smtClean="0">
                <a:solidFill>
                  <a:schemeClr val="bg1"/>
                </a:solidFill>
              </a:rPr>
              <a:t> – 100m – 12,80s – brązowy medal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Aneta </a:t>
            </a:r>
            <a:r>
              <a:rPr lang="pl-PL" sz="2000" dirty="0" err="1" smtClean="0">
                <a:solidFill>
                  <a:schemeClr val="bg1"/>
                </a:solidFill>
              </a:rPr>
              <a:t>Kręcioch</a:t>
            </a:r>
            <a:r>
              <a:rPr lang="pl-PL" sz="2000" dirty="0" smtClean="0">
                <a:solidFill>
                  <a:schemeClr val="bg1"/>
                </a:solidFill>
              </a:rPr>
              <a:t> – 200m – 26,68s – złoty medal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Talik Konrad – skok w dal - 6,19m – brązowy medal</a:t>
            </a:r>
          </a:p>
          <a:p>
            <a:endParaRPr lang="pl-PL" sz="2000" dirty="0" smtClean="0">
              <a:solidFill>
                <a:schemeClr val="bg1"/>
              </a:solidFill>
            </a:endParaRPr>
          </a:p>
          <a:p>
            <a:endParaRPr lang="pl-PL" sz="2000" dirty="0" smtClean="0">
              <a:solidFill>
                <a:schemeClr val="bg1"/>
              </a:solidFill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181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388331"/>
            <a:ext cx="2442443" cy="3662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260593"/>
            <a:ext cx="2494934" cy="3918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388331"/>
            <a:ext cx="2432654" cy="3622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44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784887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</a:rPr>
              <a:t>LEKKOATLETYCZNE CZWARTKI</a:t>
            </a:r>
            <a:br>
              <a:rPr lang="pl-PL" sz="2400" b="1" dirty="0" smtClean="0">
                <a:solidFill>
                  <a:srgbClr val="FFC000"/>
                </a:solidFill>
              </a:rPr>
            </a:br>
            <a:endParaRPr lang="pl-PL" sz="2000" dirty="0" smtClean="0"/>
          </a:p>
          <a:p>
            <a:pPr algn="just"/>
            <a:r>
              <a:rPr lang="pl-PL" sz="2000" dirty="0" smtClean="0">
                <a:solidFill>
                  <a:schemeClr val="bg1"/>
                </a:solidFill>
              </a:rPr>
              <a:t>Zawody </a:t>
            </a:r>
            <a:r>
              <a:rPr lang="pl-PL" sz="2000" dirty="0">
                <a:solidFill>
                  <a:schemeClr val="bg1"/>
                </a:solidFill>
              </a:rPr>
              <a:t>sportowe dla dzieci w </a:t>
            </a:r>
            <a:r>
              <a:rPr lang="pl-PL" sz="2000" dirty="0" smtClean="0">
                <a:solidFill>
                  <a:schemeClr val="bg1"/>
                </a:solidFill>
              </a:rPr>
              <a:t>wieku 11–13 </a:t>
            </a:r>
            <a:r>
              <a:rPr lang="pl-PL" sz="2000" dirty="0">
                <a:solidFill>
                  <a:schemeClr val="bg1"/>
                </a:solidFill>
              </a:rPr>
              <a:t>lat, </a:t>
            </a:r>
            <a:r>
              <a:rPr lang="pl-PL" sz="2000" dirty="0" smtClean="0">
                <a:solidFill>
                  <a:schemeClr val="bg1"/>
                </a:solidFill>
              </a:rPr>
              <a:t>celem której jest wyłonienie  </a:t>
            </a:r>
            <a:r>
              <a:rPr lang="pl-PL" sz="2000" dirty="0">
                <a:solidFill>
                  <a:schemeClr val="bg1"/>
                </a:solidFill>
              </a:rPr>
              <a:t>najlepszych młodych sportowców z całej Polski. </a:t>
            </a:r>
            <a:r>
              <a:rPr lang="pl-PL" sz="2000" dirty="0" smtClean="0">
                <a:solidFill>
                  <a:schemeClr val="bg1"/>
                </a:solidFill>
              </a:rPr>
              <a:t>W największych polskich </a:t>
            </a:r>
            <a:r>
              <a:rPr lang="pl-PL" sz="2000" dirty="0">
                <a:solidFill>
                  <a:schemeClr val="bg1"/>
                </a:solidFill>
              </a:rPr>
              <a:t>miastach odbywają się eliminacje – uczestnikom zalicza się pięć najlepszych </a:t>
            </a:r>
            <a:r>
              <a:rPr lang="pl-PL" sz="2000" dirty="0" smtClean="0">
                <a:solidFill>
                  <a:schemeClr val="bg1"/>
                </a:solidFill>
              </a:rPr>
              <a:t>startów a najlepsi biorą udział w finale ogólnopolskim. </a:t>
            </a:r>
          </a:p>
          <a:p>
            <a:r>
              <a:rPr lang="pl-PL" sz="2000" dirty="0" smtClean="0"/>
              <a:t> </a:t>
            </a:r>
            <a:endParaRPr lang="pl-P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1"/>
                </a:solidFill>
              </a:rPr>
              <a:t>20.04.2023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1"/>
                </a:solidFill>
              </a:rPr>
              <a:t>27.04.2023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1"/>
                </a:solidFill>
              </a:rPr>
              <a:t>11.05.2023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1"/>
                </a:solidFill>
              </a:rPr>
              <a:t>25.05.2023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1"/>
                </a:solidFill>
              </a:rPr>
              <a:t>28.09.2023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1"/>
                </a:solidFill>
              </a:rPr>
              <a:t>05.10.2023</a:t>
            </a:r>
          </a:p>
          <a:p>
            <a:endParaRPr lang="pl-PL" sz="2000" dirty="0" smtClean="0">
              <a:solidFill>
                <a:schemeClr val="bg1"/>
              </a:solidFill>
            </a:endParaRPr>
          </a:p>
          <a:p>
            <a:endParaRPr lang="pl-PL" sz="2000" dirty="0" smtClean="0">
              <a:solidFill>
                <a:schemeClr val="bg1"/>
              </a:solidFill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719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420888"/>
            <a:ext cx="5434206" cy="3622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20888"/>
            <a:ext cx="2415202" cy="3622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638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132856"/>
            <a:ext cx="4321534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56992"/>
            <a:ext cx="4537611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784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7" y="2204863"/>
            <a:ext cx="2494935" cy="3742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04864"/>
            <a:ext cx="2494934" cy="374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204863"/>
            <a:ext cx="2494934" cy="3742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775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7" y="2204863"/>
            <a:ext cx="2494934" cy="3742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04864"/>
            <a:ext cx="2494934" cy="374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204863"/>
            <a:ext cx="2494934" cy="374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088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7" y="2204863"/>
            <a:ext cx="2494934" cy="374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04864"/>
            <a:ext cx="2494934" cy="374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204863"/>
            <a:ext cx="2494934" cy="374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665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90235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11560" y="2204864"/>
            <a:ext cx="828092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FFC000"/>
                </a:solidFill>
              </a:rPr>
              <a:t>ZAWODY LOKALNE</a:t>
            </a:r>
          </a:p>
          <a:p>
            <a:pPr algn="ctr"/>
            <a:endParaRPr lang="pl-PL" sz="3200" b="1" dirty="0">
              <a:solidFill>
                <a:srgbClr val="FFC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prstClr val="white"/>
                </a:solidFill>
              </a:rPr>
              <a:t>Otwarte Mistrzostwa Kęt Dzieci w Lekkoatletyce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b="1" dirty="0" smtClean="0">
                <a:solidFill>
                  <a:prstClr val="white"/>
                </a:solidFill>
              </a:rPr>
              <a:t>Festiwal Sztafet</a:t>
            </a:r>
            <a:endParaRPr lang="pl-PL" sz="2400" b="1" dirty="0">
              <a:solidFill>
                <a:prstClr val="white"/>
              </a:solidFill>
            </a:endParaRPr>
          </a:p>
          <a:p>
            <a:endParaRPr lang="pl-PL" sz="2400" b="1" dirty="0" smtClean="0">
              <a:solidFill>
                <a:prstClr val="whit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b="1" dirty="0" smtClean="0">
              <a:solidFill>
                <a:prstClr val="whit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400" b="1" dirty="0">
              <a:solidFill>
                <a:prstClr val="white"/>
              </a:solidFill>
            </a:endParaRPr>
          </a:p>
          <a:p>
            <a:endParaRPr lang="pl-PL" sz="2400" b="1" dirty="0">
              <a:solidFill>
                <a:prstClr val="white"/>
              </a:solidFill>
            </a:endParaRPr>
          </a:p>
          <a:p>
            <a:endParaRPr lang="pl-PL" sz="2400" b="1" dirty="0" smtClean="0">
              <a:solidFill>
                <a:prstClr val="white"/>
              </a:solidFill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56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80648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400" b="1" dirty="0" smtClean="0">
                <a:solidFill>
                  <a:srgbClr val="FFC000"/>
                </a:solidFill>
              </a:rPr>
              <a:t>OTWARTE MISTRZOSTWA KĘT DZIECI – 26 września 2023</a:t>
            </a:r>
            <a:br>
              <a:rPr lang="pl-PL" sz="2400" b="1" dirty="0" smtClean="0">
                <a:solidFill>
                  <a:srgbClr val="FFC000"/>
                </a:solidFill>
              </a:rPr>
            </a:br>
            <a:endParaRPr lang="pl-PL" sz="2800" b="1" dirty="0" smtClean="0">
              <a:solidFill>
                <a:schemeClr val="bg1"/>
              </a:solidFill>
            </a:endParaRPr>
          </a:p>
          <a:p>
            <a:pPr algn="just"/>
            <a:r>
              <a:rPr lang="pl-PL" sz="2400" dirty="0" smtClean="0">
                <a:solidFill>
                  <a:schemeClr val="bg1"/>
                </a:solidFill>
              </a:rPr>
              <a:t>Na terenie </a:t>
            </a:r>
            <a:r>
              <a:rPr lang="pl-PL" sz="2400" dirty="0">
                <a:solidFill>
                  <a:schemeClr val="bg1"/>
                </a:solidFill>
              </a:rPr>
              <a:t>kompleksu sportowego przy PZ nr 10 w Kętach odbyły się Mistrzostwa Kęt Dzieci w LA. </a:t>
            </a:r>
            <a:r>
              <a:rPr lang="pl-PL" sz="2400" dirty="0" smtClean="0">
                <a:solidFill>
                  <a:schemeClr val="bg1"/>
                </a:solidFill>
              </a:rPr>
              <a:t>Uroczystego otwarcia imprezy </a:t>
            </a:r>
            <a:r>
              <a:rPr lang="pl-PL" sz="2400" dirty="0">
                <a:solidFill>
                  <a:schemeClr val="bg1"/>
                </a:solidFill>
              </a:rPr>
              <a:t>dokonał burmistrz Gminy Kęty Krzysztof Jan </a:t>
            </a:r>
            <a:r>
              <a:rPr lang="pl-PL" sz="2400" dirty="0" err="1">
                <a:solidFill>
                  <a:schemeClr val="bg1"/>
                </a:solidFill>
              </a:rPr>
              <a:t>Klęczar</a:t>
            </a:r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2400" dirty="0" smtClean="0">
                <a:solidFill>
                  <a:schemeClr val="bg1"/>
                </a:solidFill>
              </a:rPr>
              <a:t/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w </a:t>
            </a:r>
            <a:r>
              <a:rPr lang="pl-PL" sz="2400" dirty="0">
                <a:solidFill>
                  <a:schemeClr val="bg1"/>
                </a:solidFill>
              </a:rPr>
              <a:t>obecności wiceburmistrza Rafała </a:t>
            </a:r>
            <a:r>
              <a:rPr lang="pl-PL" sz="2400" dirty="0" err="1">
                <a:solidFill>
                  <a:schemeClr val="bg1"/>
                </a:solidFill>
              </a:rPr>
              <a:t>Ficonia</a:t>
            </a:r>
            <a:r>
              <a:rPr lang="pl-PL" sz="2400" dirty="0">
                <a:solidFill>
                  <a:schemeClr val="bg1"/>
                </a:solidFill>
              </a:rPr>
              <a:t>. Mistrzostw stały na bardzo wysokim poziomie o czym świadczy ilość zgłoszonych dzieci - 178 zawodników i zawodniczek z 8 szkół podstawowych. Zwycięscy w każdej konkurencji otrzymali pamiątkowe medale.</a:t>
            </a:r>
          </a:p>
          <a:p>
            <a:r>
              <a:rPr lang="pl-PL" sz="2000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196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053" y="1988840"/>
            <a:ext cx="6802371" cy="4534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337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806489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FFC000"/>
                </a:solidFill>
              </a:rPr>
              <a:t>FESTIWAL SZTAFET – 7 czerwca 2023</a:t>
            </a:r>
            <a:br>
              <a:rPr lang="pl-PL" sz="2400" b="1" dirty="0" smtClean="0">
                <a:solidFill>
                  <a:srgbClr val="FFC000"/>
                </a:solidFill>
              </a:rPr>
            </a:br>
            <a:endParaRPr lang="pl-PL" sz="2800" b="1" dirty="0" smtClean="0">
              <a:solidFill>
                <a:schemeClr val="bg1"/>
              </a:solidFill>
            </a:endParaRPr>
          </a:p>
          <a:p>
            <a:pPr algn="just"/>
            <a:r>
              <a:rPr lang="pl-PL" sz="2400" dirty="0" smtClean="0">
                <a:solidFill>
                  <a:schemeClr val="bg1"/>
                </a:solidFill>
              </a:rPr>
              <a:t>Ta impreza </a:t>
            </a:r>
            <a:r>
              <a:rPr lang="pl-PL" sz="2400" dirty="0">
                <a:solidFill>
                  <a:schemeClr val="bg1"/>
                </a:solidFill>
              </a:rPr>
              <a:t>sportowa </a:t>
            </a:r>
            <a:r>
              <a:rPr lang="pl-PL" sz="2400" dirty="0" smtClean="0">
                <a:solidFill>
                  <a:schemeClr val="bg1"/>
                </a:solidFill>
              </a:rPr>
              <a:t>była </a:t>
            </a:r>
            <a:r>
              <a:rPr lang="pl-PL" sz="2400" dirty="0">
                <a:solidFill>
                  <a:schemeClr val="bg1"/>
                </a:solidFill>
              </a:rPr>
              <a:t>doskonałą okazją do aktywizacji społecznej różnych środowisk wokół lekkoatletyki. Biegi sztafetowe to konkurencja bardzo atrakcyjna dostarczająca widzowi dużo emocji – tak też było w </a:t>
            </a:r>
            <a:r>
              <a:rPr lang="pl-PL" sz="2400" dirty="0" smtClean="0">
                <a:solidFill>
                  <a:schemeClr val="bg1"/>
                </a:solidFill>
              </a:rPr>
              <a:t>czerwcu na </a:t>
            </a:r>
            <a:r>
              <a:rPr lang="pl-PL" sz="2400" dirty="0">
                <a:solidFill>
                  <a:schemeClr val="bg1"/>
                </a:solidFill>
              </a:rPr>
              <a:t>obiekcie PZ 10 w Kętach. Uczestnicy dopingowali się nawzajem w miłej </a:t>
            </a:r>
            <a:r>
              <a:rPr lang="pl-PL" sz="2400" dirty="0" smtClean="0">
                <a:solidFill>
                  <a:schemeClr val="bg1"/>
                </a:solidFill>
              </a:rPr>
              <a:t/>
            </a:r>
            <a:br>
              <a:rPr lang="pl-PL" sz="2400" dirty="0" smtClean="0">
                <a:solidFill>
                  <a:schemeClr val="bg1"/>
                </a:solidFill>
              </a:rPr>
            </a:br>
            <a:r>
              <a:rPr lang="pl-PL" sz="2400" dirty="0" smtClean="0">
                <a:solidFill>
                  <a:schemeClr val="bg1"/>
                </a:solidFill>
              </a:rPr>
              <a:t>i </a:t>
            </a:r>
            <a:r>
              <a:rPr lang="pl-PL" sz="2400" dirty="0">
                <a:solidFill>
                  <a:schemeClr val="bg1"/>
                </a:solidFill>
              </a:rPr>
              <a:t>koleżeńskiej atmosferze. Na zakończenie zawodów najlepsze drużyny otrzymały pamiątkowe medale oraz oklaski.</a:t>
            </a:r>
            <a:r>
              <a:rPr lang="pl-PL" sz="2000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864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053" y="1988840"/>
            <a:ext cx="6802371" cy="4534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535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75100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93610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</a:rPr>
              <a:t>MIĘDZYNARODOWY MECZ U18 </a:t>
            </a:r>
            <a:br>
              <a:rPr lang="pl-PL" sz="2400" b="1" dirty="0" smtClean="0">
                <a:solidFill>
                  <a:srgbClr val="FFC000"/>
                </a:solidFill>
              </a:rPr>
            </a:br>
            <a:r>
              <a:rPr lang="pl-PL" sz="2400" b="1" dirty="0" smtClean="0">
                <a:solidFill>
                  <a:srgbClr val="FFC000"/>
                </a:solidFill>
              </a:rPr>
              <a:t>POLSKA-CZECHY-WĘGRY-SŁOWACJA-SŁOWENIA  - PITUJ</a:t>
            </a:r>
            <a:endParaRPr lang="pl-PL" sz="2400" dirty="0">
              <a:solidFill>
                <a:srgbClr val="FFC000"/>
              </a:solidFill>
            </a:endParaRPr>
          </a:p>
          <a:p>
            <a:endParaRPr lang="pl-PL" sz="2400" b="1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JULIA  MICHAŁOWSKA </a:t>
            </a:r>
            <a:r>
              <a:rPr lang="pl-PL" sz="2400" dirty="0" smtClean="0">
                <a:solidFill>
                  <a:schemeClr val="bg1"/>
                </a:solidFill>
              </a:rPr>
              <a:t> - kula  </a:t>
            </a:r>
            <a:r>
              <a:rPr lang="pl-PL" sz="2400" dirty="0">
                <a:solidFill>
                  <a:schemeClr val="bg1"/>
                </a:solidFill>
              </a:rPr>
              <a:t>3 </a:t>
            </a:r>
            <a:r>
              <a:rPr lang="pl-PL" sz="2400" dirty="0" smtClean="0">
                <a:solidFill>
                  <a:schemeClr val="bg1"/>
                </a:solidFill>
              </a:rPr>
              <a:t>kg – 16,43m – 1 miejsce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JULIA  MICHAŁOWSKA  - </a:t>
            </a:r>
            <a:r>
              <a:rPr lang="pl-PL" sz="2400" dirty="0" smtClean="0">
                <a:solidFill>
                  <a:schemeClr val="bg1"/>
                </a:solidFill>
              </a:rPr>
              <a:t>dyskiem 1 kg – 33,42m – 10 miejsce</a:t>
            </a:r>
            <a:endParaRPr lang="pl-PL" sz="2400" dirty="0">
              <a:solidFill>
                <a:schemeClr val="bg1"/>
              </a:solidFill>
            </a:endParaRPr>
          </a:p>
          <a:p>
            <a:endParaRPr lang="pl-PL" sz="2400" dirty="0" smtClean="0">
              <a:solidFill>
                <a:schemeClr val="bg1"/>
              </a:solidFill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64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763688" y="1844824"/>
            <a:ext cx="936104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1"/>
                </a:solidFill>
              </a:rPr>
              <a:t>Klasa I - Julia Michałowska – kula 3kg – 16,75m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1"/>
                </a:solidFill>
              </a:rPr>
              <a:t>Klasa II – Emilia Stojek – skok w dal – 5,45m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1"/>
                </a:solidFill>
              </a:rPr>
              <a:t>Klasa II – Aneta </a:t>
            </a:r>
            <a:r>
              <a:rPr lang="pl-PL" sz="2000" dirty="0" err="1" smtClean="0">
                <a:solidFill>
                  <a:schemeClr val="bg1"/>
                </a:solidFill>
              </a:rPr>
              <a:t>Kręcioch</a:t>
            </a:r>
            <a:r>
              <a:rPr lang="pl-PL" sz="2000" dirty="0" smtClean="0">
                <a:solidFill>
                  <a:schemeClr val="bg1"/>
                </a:solidFill>
              </a:rPr>
              <a:t> – 300m – 42,21s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1"/>
                </a:solidFill>
              </a:rPr>
              <a:t>Klasa III </a:t>
            </a:r>
            <a:r>
              <a:rPr lang="pl-PL" sz="2000" dirty="0">
                <a:solidFill>
                  <a:schemeClr val="bg1"/>
                </a:solidFill>
              </a:rPr>
              <a:t>– Konrad Talik – </a:t>
            </a:r>
            <a:r>
              <a:rPr lang="pl-PL" sz="2000" dirty="0" smtClean="0">
                <a:solidFill>
                  <a:schemeClr val="bg1"/>
                </a:solidFill>
              </a:rPr>
              <a:t>skok w dal – 6,70m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1"/>
                </a:solidFill>
              </a:rPr>
              <a:t>Klasa III – Agnieszka </a:t>
            </a:r>
            <a:r>
              <a:rPr lang="pl-PL" sz="2000" dirty="0" err="1" smtClean="0">
                <a:solidFill>
                  <a:schemeClr val="bg1"/>
                </a:solidFill>
              </a:rPr>
              <a:t>Kręcioch</a:t>
            </a:r>
            <a:r>
              <a:rPr lang="pl-PL" sz="2000" dirty="0" smtClean="0">
                <a:solidFill>
                  <a:schemeClr val="bg1"/>
                </a:solidFill>
              </a:rPr>
              <a:t> – 400m – 60,84s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Klasa </a:t>
            </a:r>
            <a:r>
              <a:rPr lang="pl-PL" sz="2000" dirty="0" smtClean="0">
                <a:solidFill>
                  <a:schemeClr val="bg1"/>
                </a:solidFill>
              </a:rPr>
              <a:t>III </a:t>
            </a:r>
            <a:r>
              <a:rPr lang="pl-PL" sz="2000" dirty="0">
                <a:solidFill>
                  <a:schemeClr val="bg1"/>
                </a:solidFill>
              </a:rPr>
              <a:t>– Sara Sałata – 100m – </a:t>
            </a:r>
            <a:r>
              <a:rPr lang="pl-PL" sz="2000" dirty="0" smtClean="0">
                <a:solidFill>
                  <a:schemeClr val="bg1"/>
                </a:solidFill>
              </a:rPr>
              <a:t>12,97s</a:t>
            </a:r>
            <a:endParaRPr lang="pl-P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bg1"/>
                </a:solidFill>
              </a:rPr>
              <a:t>Klasa </a:t>
            </a:r>
            <a:r>
              <a:rPr lang="pl-PL" sz="2000" dirty="0" smtClean="0">
                <a:solidFill>
                  <a:schemeClr val="bg1"/>
                </a:solidFill>
              </a:rPr>
              <a:t>III </a:t>
            </a:r>
            <a:r>
              <a:rPr lang="pl-PL" sz="2000" dirty="0">
                <a:solidFill>
                  <a:schemeClr val="bg1"/>
                </a:solidFill>
              </a:rPr>
              <a:t>– Marlena Talik – 300m – </a:t>
            </a:r>
            <a:r>
              <a:rPr lang="pl-PL" sz="2000" dirty="0" smtClean="0">
                <a:solidFill>
                  <a:schemeClr val="bg1"/>
                </a:solidFill>
              </a:rPr>
              <a:t>43,38s</a:t>
            </a:r>
            <a:endParaRPr lang="pl-PL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1"/>
                </a:solidFill>
              </a:rPr>
              <a:t>Klasa IV – Wiśniewska Liliana – skok w dal – 4,87m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1"/>
                </a:solidFill>
              </a:rPr>
              <a:t>Klasa IV – Karol Marek – 100m – 12,13s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1"/>
                </a:solidFill>
              </a:rPr>
              <a:t>Klasa V – Tymoteusz Jasek – 300m – 41,88s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1"/>
                </a:solidFill>
              </a:rPr>
              <a:t>Klasa V – Piotr Szopa – 100m – 12,59s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1"/>
                </a:solidFill>
              </a:rPr>
              <a:t>Klasa V – </a:t>
            </a:r>
            <a:r>
              <a:rPr lang="pl-PL" sz="2000" dirty="0" err="1" smtClean="0">
                <a:solidFill>
                  <a:schemeClr val="bg1"/>
                </a:solidFill>
              </a:rPr>
              <a:t>Gworek</a:t>
            </a:r>
            <a:r>
              <a:rPr lang="pl-PL" sz="2000" dirty="0" smtClean="0">
                <a:solidFill>
                  <a:schemeClr val="bg1"/>
                </a:solidFill>
              </a:rPr>
              <a:t> Agata – 100m – 13,97s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1"/>
                </a:solidFill>
              </a:rPr>
              <a:t>Klasa V – </a:t>
            </a:r>
            <a:r>
              <a:rPr lang="pl-PL" sz="2000" dirty="0" err="1" smtClean="0">
                <a:solidFill>
                  <a:schemeClr val="bg1"/>
                </a:solidFill>
              </a:rPr>
              <a:t>Kręcioch</a:t>
            </a:r>
            <a:r>
              <a:rPr lang="pl-PL" sz="2000" dirty="0" smtClean="0">
                <a:solidFill>
                  <a:schemeClr val="bg1"/>
                </a:solidFill>
              </a:rPr>
              <a:t> Martyna – 300m – 47,66s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1"/>
                </a:solidFill>
              </a:rPr>
              <a:t>Klasa V – </a:t>
            </a:r>
            <a:r>
              <a:rPr lang="pl-PL" sz="2000" dirty="0" err="1" smtClean="0">
                <a:solidFill>
                  <a:schemeClr val="bg1"/>
                </a:solidFill>
              </a:rPr>
              <a:t>Sawera</a:t>
            </a:r>
            <a:r>
              <a:rPr lang="pl-PL" sz="2000" dirty="0" smtClean="0">
                <a:solidFill>
                  <a:schemeClr val="bg1"/>
                </a:solidFill>
              </a:rPr>
              <a:t> Oliwia – skok wzwyż – 140cm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 smtClean="0">
                <a:solidFill>
                  <a:schemeClr val="bg1"/>
                </a:solidFill>
              </a:rPr>
              <a:t>Klasa V – </a:t>
            </a:r>
            <a:r>
              <a:rPr lang="pl-PL" sz="2000" dirty="0" err="1" smtClean="0">
                <a:solidFill>
                  <a:schemeClr val="bg1"/>
                </a:solidFill>
              </a:rPr>
              <a:t>Shevchenko</a:t>
            </a:r>
            <a:r>
              <a:rPr lang="pl-PL" sz="2000" dirty="0" smtClean="0">
                <a:solidFill>
                  <a:schemeClr val="bg1"/>
                </a:solidFill>
              </a:rPr>
              <a:t> </a:t>
            </a:r>
            <a:r>
              <a:rPr lang="pl-PL" sz="2000" dirty="0" err="1" smtClean="0">
                <a:solidFill>
                  <a:schemeClr val="bg1"/>
                </a:solidFill>
              </a:rPr>
              <a:t>Marichka</a:t>
            </a:r>
            <a:r>
              <a:rPr lang="pl-PL" sz="2000" dirty="0" smtClean="0">
                <a:solidFill>
                  <a:schemeClr val="bg1"/>
                </a:solidFill>
              </a:rPr>
              <a:t> – skok wzwyż – 140cm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Klasy Sportowe - 2023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235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75686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4"/>
          <p:cNvSpPr txBox="1">
            <a:spLocks/>
          </p:cNvSpPr>
          <p:nvPr/>
        </p:nvSpPr>
        <p:spPr>
          <a:xfrm>
            <a:off x="539552" y="2492896"/>
            <a:ext cx="8229600" cy="3888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l-PL" sz="32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l-PL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1691680" y="1848272"/>
            <a:ext cx="7283152" cy="6480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b="1" dirty="0" smtClean="0">
                <a:solidFill>
                  <a:schemeClr val="bg1"/>
                </a:solidFill>
              </a:rPr>
              <a:t>Julia Michałowska</a:t>
            </a:r>
            <a:endParaRPr lang="pl-PL" dirty="0" smtClean="0">
              <a:solidFill>
                <a:schemeClr val="bg1"/>
              </a:solidFill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522" y="2528900"/>
            <a:ext cx="5468627" cy="3708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25" y="2528900"/>
            <a:ext cx="2470729" cy="3708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MKS Tempo Kęty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mpact" pitchFamily="34" charset="0"/>
              <a:ea typeface="+mj-ea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155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99592" y="1844824"/>
            <a:ext cx="7632848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chemeClr val="bg1"/>
                </a:solidFill>
              </a:rPr>
              <a:t>Julia Michałowska </a:t>
            </a:r>
          </a:p>
          <a:p>
            <a:pPr algn="ctr"/>
            <a:endParaRPr lang="pl-PL" sz="2800" b="1" dirty="0">
              <a:solidFill>
                <a:schemeClr val="bg1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8 krotna złota medalistka Mistrzostw Polski (U16-U18)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6 krotna Reprezentantka Kraju na imprezach Międzynarodowych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Uczestniczka Mistrzostwach </a:t>
            </a:r>
            <a:r>
              <a:rPr lang="pl-PL" sz="2400" dirty="0">
                <a:solidFill>
                  <a:schemeClr val="bg1"/>
                </a:solidFill>
              </a:rPr>
              <a:t>Europy </a:t>
            </a:r>
            <a:r>
              <a:rPr lang="pl-PL" sz="2400" dirty="0" smtClean="0">
                <a:solidFill>
                  <a:schemeClr val="bg1"/>
                </a:solidFill>
              </a:rPr>
              <a:t>U18 – Jerozolima 22</a:t>
            </a:r>
            <a:endParaRPr lang="pl-PL" sz="2400" dirty="0">
              <a:solidFill>
                <a:schemeClr val="bg1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złota medalistka Olimpijskiego Festiwalu Młodzieży Europy w pchnięciu -  </a:t>
            </a:r>
            <a:r>
              <a:rPr lang="pl-PL" sz="2400" dirty="0">
                <a:solidFill>
                  <a:schemeClr val="bg1"/>
                </a:solidFill>
              </a:rPr>
              <a:t>Bańskiej </a:t>
            </a:r>
            <a:r>
              <a:rPr lang="pl-PL" sz="2400" dirty="0" smtClean="0">
                <a:solidFill>
                  <a:schemeClr val="bg1"/>
                </a:solidFill>
              </a:rPr>
              <a:t>Bystrzycy 2022</a:t>
            </a:r>
            <a:endParaRPr lang="pl-PL" sz="2400" dirty="0">
              <a:solidFill>
                <a:schemeClr val="bg1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l-PL" sz="2400" dirty="0" smtClean="0">
              <a:solidFill>
                <a:schemeClr val="bg1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Drugi wynik w historii Polskiej LA – kula U16 – 15,71m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bg1"/>
                </a:solidFill>
              </a:rPr>
              <a:t>Czwarty wynik w historii Polskiej LA – kula U18 – 17,04</a:t>
            </a:r>
            <a:r>
              <a:rPr lang="pl-PL" sz="2400" dirty="0">
                <a:solidFill>
                  <a:schemeClr val="bg1"/>
                </a:solidFill>
              </a:rPr>
              <a:t>m</a:t>
            </a:r>
            <a:r>
              <a:rPr lang="pl-PL" sz="2800" dirty="0"/>
              <a:t>	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l-PL" sz="2400" dirty="0">
              <a:solidFill>
                <a:schemeClr val="bg1"/>
              </a:solidFill>
            </a:endParaRPr>
          </a:p>
          <a:p>
            <a:endParaRPr lang="pl-PL" sz="28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8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800" dirty="0" smtClean="0">
              <a:solidFill>
                <a:srgbClr val="FFC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800" dirty="0" smtClean="0">
              <a:solidFill>
                <a:srgbClr val="FFC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2800" dirty="0" smtClean="0">
              <a:solidFill>
                <a:schemeClr val="bg1"/>
              </a:solidFill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MKS Tempo Kęty</a:t>
            </a: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mpact" pitchFamily="34" charset="0"/>
              <a:ea typeface="+mj-ea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398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63172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>
          <a:xfrm>
            <a:off x="2285984" y="571480"/>
            <a:ext cx="5143536" cy="10112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4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Impact" pitchFamily="34" charset="0"/>
              <a:ea typeface="+mj-ea"/>
              <a:cs typeface="+mj-cs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814239" y="3284984"/>
            <a:ext cx="7772400" cy="1714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66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  <a:t>Autor prezentacji: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itchFamily="34" charset="0"/>
                <a:ea typeface="+mj-ea"/>
                <a:cs typeface="+mj-cs"/>
              </a:rPr>
              <a:t>Tomasz Sysak</a:t>
            </a:r>
            <a:r>
              <a:rPr kumimoji="0" lang="pl-PL" sz="66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  <a:t/>
            </a:r>
            <a:br>
              <a:rPr kumimoji="0" lang="pl-PL" sz="66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</a:br>
            <a:endParaRPr kumimoji="0" lang="pl-PL" sz="6600" b="1" i="0" u="none" strike="noStrike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Impact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988839"/>
            <a:ext cx="6192688" cy="4538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765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132856"/>
            <a:ext cx="9361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FFC000"/>
                </a:solidFill>
              </a:rPr>
              <a:t>MIĘDZYNARODOWY MECZ w RZUTACH -  PILZNO (CZECHY)</a:t>
            </a:r>
          </a:p>
          <a:p>
            <a:endParaRPr lang="pl-PL" sz="2400" b="1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400" dirty="0">
                <a:solidFill>
                  <a:schemeClr val="bg1"/>
                </a:solidFill>
              </a:rPr>
              <a:t>JULIA  MICHAŁOWSKA </a:t>
            </a:r>
            <a:r>
              <a:rPr lang="pl-PL" sz="2400" dirty="0" smtClean="0">
                <a:solidFill>
                  <a:schemeClr val="bg1"/>
                </a:solidFill>
              </a:rPr>
              <a:t> - pchnięcie kulą  </a:t>
            </a:r>
            <a:r>
              <a:rPr lang="pl-PL" sz="2400" dirty="0">
                <a:solidFill>
                  <a:schemeClr val="bg1"/>
                </a:solidFill>
              </a:rPr>
              <a:t>3 </a:t>
            </a:r>
            <a:r>
              <a:rPr lang="pl-PL" sz="2400" dirty="0" smtClean="0">
                <a:solidFill>
                  <a:schemeClr val="bg1"/>
                </a:solidFill>
              </a:rPr>
              <a:t>kg – 16,75m</a:t>
            </a:r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2400" dirty="0" smtClean="0">
                <a:solidFill>
                  <a:schemeClr val="bg1"/>
                </a:solidFill>
              </a:rPr>
              <a:t>!!!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2285984" y="642918"/>
            <a:ext cx="5214974" cy="100013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solidFill>
                  <a:srgbClr val="FFC000"/>
                </a:solidFill>
                <a:latin typeface="Impact" pitchFamily="34" charset="0"/>
                <a:ea typeface="+mj-ea"/>
                <a:cs typeface="+mj-cs"/>
              </a:rPr>
              <a:t>Sezon 2023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009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9|4.6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6601</TotalTime>
  <Words>1298</Words>
  <Application>Microsoft Office PowerPoint</Application>
  <PresentationFormat>Pokaz na ekranie (4:3)</PresentationFormat>
  <Paragraphs>440</Paragraphs>
  <Slides>75</Slides>
  <Notes>74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75</vt:i4>
      </vt:variant>
    </vt:vector>
  </HeadingPairs>
  <TitlesOfParts>
    <vt:vector size="76" baseType="lpstr">
      <vt:lpstr>Motyw pakietu Office</vt:lpstr>
      <vt:lpstr>Podsumowanie Sezonu 2023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PODSUMOWANIE  SEZONU  2013</dc:title>
  <dc:creator>SoT</dc:creator>
  <cp:lastModifiedBy>SoT</cp:lastModifiedBy>
  <cp:revision>939</cp:revision>
  <dcterms:created xsi:type="dcterms:W3CDTF">2013-10-24T13:27:50Z</dcterms:created>
  <dcterms:modified xsi:type="dcterms:W3CDTF">2023-12-08T18:47:00Z</dcterms:modified>
</cp:coreProperties>
</file>