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tags/tag134.xml" ContentType="application/vnd.openxmlformats-officedocument.presentationml.tags+xml"/>
  <Override PartName="/ppt/notesSlides/notesSlide135.xml" ContentType="application/vnd.openxmlformats-officedocument.presentationml.notesSlide+xml"/>
  <Override PartName="/ppt/tags/tag135.xml" ContentType="application/vnd.openxmlformats-officedocument.presentationml.tags+xml"/>
  <Override PartName="/ppt/notesSlides/notesSlide136.xml" ContentType="application/vnd.openxmlformats-officedocument.presentationml.notesSlide+xml"/>
  <Override PartName="/ppt/tags/tag136.xml" ContentType="application/vnd.openxmlformats-officedocument.presentationml.tags+xml"/>
  <Override PartName="/ppt/notesSlides/notesSlide137.xml" ContentType="application/vnd.openxmlformats-officedocument.presentationml.notesSlide+xml"/>
  <Override PartName="/ppt/tags/tag137.xml" ContentType="application/vnd.openxmlformats-officedocument.presentationml.tags+xml"/>
  <Override PartName="/ppt/notesSlides/notesSlide138.xml" ContentType="application/vnd.openxmlformats-officedocument.presentationml.notesSlide+xml"/>
  <Override PartName="/ppt/tags/tag138.xml" ContentType="application/vnd.openxmlformats-officedocument.presentationml.tags+xml"/>
  <Override PartName="/ppt/notesSlides/notesSlide139.xml" ContentType="application/vnd.openxmlformats-officedocument.presentationml.notesSlide+xml"/>
  <Override PartName="/ppt/tags/tag139.xml" ContentType="application/vnd.openxmlformats-officedocument.presentationml.tags+xml"/>
  <Override PartName="/ppt/notesSlides/notesSlide140.xml" ContentType="application/vnd.openxmlformats-officedocument.presentationml.notesSlide+xml"/>
  <Override PartName="/ppt/tags/tag140.xml" ContentType="application/vnd.openxmlformats-officedocument.presentationml.tags+xml"/>
  <Override PartName="/ppt/notesSlides/notesSlide141.xml" ContentType="application/vnd.openxmlformats-officedocument.presentationml.notesSlide+xml"/>
  <Override PartName="/ppt/tags/tag141.xml" ContentType="application/vnd.openxmlformats-officedocument.presentationml.tags+xml"/>
  <Override PartName="/ppt/notesSlides/notesSlide142.xml" ContentType="application/vnd.openxmlformats-officedocument.presentationml.notesSlide+xml"/>
  <Override PartName="/ppt/tags/tag142.xml" ContentType="application/vnd.openxmlformats-officedocument.presentationml.tags+xml"/>
  <Override PartName="/ppt/notesSlides/notesSlide143.xml" ContentType="application/vnd.openxmlformats-officedocument.presentationml.notesSlide+xml"/>
  <Override PartName="/ppt/tags/tag143.xml" ContentType="application/vnd.openxmlformats-officedocument.presentationml.tags+xml"/>
  <Override PartName="/ppt/notesSlides/notesSlide144.xml" ContentType="application/vnd.openxmlformats-officedocument.presentationml.notesSlide+xml"/>
  <Override PartName="/ppt/tags/tag144.xml" ContentType="application/vnd.openxmlformats-officedocument.presentationml.tags+xml"/>
  <Override PartName="/ppt/notesSlides/notesSlide145.xml" ContentType="application/vnd.openxmlformats-officedocument.presentationml.notesSlide+xml"/>
  <Override PartName="/ppt/tags/tag145.xml" ContentType="application/vnd.openxmlformats-officedocument.presentationml.tags+xml"/>
  <Override PartName="/ppt/notesSlides/notesSlide146.xml" ContentType="application/vnd.openxmlformats-officedocument.presentationml.notesSlide+xml"/>
  <Override PartName="/ppt/tags/tag146.xml" ContentType="application/vnd.openxmlformats-officedocument.presentationml.tags+xml"/>
  <Override PartName="/ppt/notesSlides/notesSlide147.xml" ContentType="application/vnd.openxmlformats-officedocument.presentationml.notesSlide+xml"/>
  <Override PartName="/ppt/tags/tag147.xml" ContentType="application/vnd.openxmlformats-officedocument.presentationml.tags+xml"/>
  <Override PartName="/ppt/notesSlides/notesSlide148.xml" ContentType="application/vnd.openxmlformats-officedocument.presentationml.notesSlide+xml"/>
  <Override PartName="/ppt/tags/tag148.xml" ContentType="application/vnd.openxmlformats-officedocument.presentationml.tags+xml"/>
  <Override PartName="/ppt/notesSlides/notesSlide149.xml" ContentType="application/vnd.openxmlformats-officedocument.presentationml.notesSlide+xml"/>
  <Override PartName="/ppt/tags/tag149.xml" ContentType="application/vnd.openxmlformats-officedocument.presentationml.tags+xml"/>
  <Override PartName="/ppt/notesSlides/notesSlide150.xml" ContentType="application/vnd.openxmlformats-officedocument.presentationml.notesSlide+xml"/>
  <Override PartName="/ppt/tags/tag150.xml" ContentType="application/vnd.openxmlformats-officedocument.presentationml.tags+xml"/>
  <Override PartName="/ppt/notesSlides/notesSlide151.xml" ContentType="application/vnd.openxmlformats-officedocument.presentationml.notesSlide+xml"/>
  <Override PartName="/ppt/tags/tag151.xml" ContentType="application/vnd.openxmlformats-officedocument.presentationml.tags+xml"/>
  <Override PartName="/ppt/notesSlides/notesSlide152.xml" ContentType="application/vnd.openxmlformats-officedocument.presentationml.notesSlide+xml"/>
  <Override PartName="/ppt/tags/tag152.xml" ContentType="application/vnd.openxmlformats-officedocument.presentationml.tags+xml"/>
  <Override PartName="/ppt/notesSlides/notesSlide153.xml" ContentType="application/vnd.openxmlformats-officedocument.presentationml.notesSlide+xml"/>
  <Override PartName="/ppt/tags/tag153.xml" ContentType="application/vnd.openxmlformats-officedocument.presentationml.tags+xml"/>
  <Override PartName="/ppt/notesSlides/notesSlide154.xml" ContentType="application/vnd.openxmlformats-officedocument.presentationml.notesSlide+xml"/>
  <Override PartName="/ppt/tags/tag154.xml" ContentType="application/vnd.openxmlformats-officedocument.presentationml.tags+xml"/>
  <Override PartName="/ppt/notesSlides/notesSlide155.xml" ContentType="application/vnd.openxmlformats-officedocument.presentationml.notesSlide+xml"/>
  <Override PartName="/ppt/tags/tag155.xml" ContentType="application/vnd.openxmlformats-officedocument.presentationml.tags+xml"/>
  <Override PartName="/ppt/notesSlides/notesSlide156.xml" ContentType="application/vnd.openxmlformats-officedocument.presentationml.notesSlide+xml"/>
  <Override PartName="/ppt/tags/tag156.xml" ContentType="application/vnd.openxmlformats-officedocument.presentationml.tags+xml"/>
  <Override PartName="/ppt/notesSlides/notesSlide157.xml" ContentType="application/vnd.openxmlformats-officedocument.presentationml.notesSlide+xml"/>
  <Override PartName="/ppt/tags/tag157.xml" ContentType="application/vnd.openxmlformats-officedocument.presentationml.tags+xml"/>
  <Override PartName="/ppt/notesSlides/notesSlide158.xml" ContentType="application/vnd.openxmlformats-officedocument.presentationml.notesSlide+xml"/>
  <Override PartName="/ppt/tags/tag158.xml" ContentType="application/vnd.openxmlformats-officedocument.presentationml.tags+xml"/>
  <Override PartName="/ppt/notesSlides/notesSlide159.xml" ContentType="application/vnd.openxmlformats-officedocument.presentationml.notesSlide+xml"/>
  <Override PartName="/ppt/tags/tag159.xml" ContentType="application/vnd.openxmlformats-officedocument.presentationml.tags+xml"/>
  <Override PartName="/ppt/notesSlides/notesSlide160.xml" ContentType="application/vnd.openxmlformats-officedocument.presentationml.notesSlide+xml"/>
  <Override PartName="/ppt/tags/tag160.xml" ContentType="application/vnd.openxmlformats-officedocument.presentationml.tags+xml"/>
  <Override PartName="/ppt/notesSlides/notesSlide161.xml" ContentType="application/vnd.openxmlformats-officedocument.presentationml.notesSlide+xml"/>
  <Override PartName="/ppt/tags/tag161.xml" ContentType="application/vnd.openxmlformats-officedocument.presentationml.tags+xml"/>
  <Override PartName="/ppt/notesSlides/notesSlide162.xml" ContentType="application/vnd.openxmlformats-officedocument.presentationml.notesSlide+xml"/>
  <Override PartName="/ppt/tags/tag162.xml" ContentType="application/vnd.openxmlformats-officedocument.presentationml.tags+xml"/>
  <Override PartName="/ppt/notesSlides/notesSlide163.xml" ContentType="application/vnd.openxmlformats-officedocument.presentationml.notesSlide+xml"/>
  <Override PartName="/ppt/tags/tag163.xml" ContentType="application/vnd.openxmlformats-officedocument.presentationml.tags+xml"/>
  <Override PartName="/ppt/notesSlides/notesSlide164.xml" ContentType="application/vnd.openxmlformats-officedocument.presentationml.notesSlide+xml"/>
  <Override PartName="/ppt/tags/tag164.xml" ContentType="application/vnd.openxmlformats-officedocument.presentationml.tags+xml"/>
  <Override PartName="/ppt/notesSlides/notesSlide165.xml" ContentType="application/vnd.openxmlformats-officedocument.presentationml.notesSlide+xml"/>
  <Override PartName="/ppt/tags/tag165.xml" ContentType="application/vnd.openxmlformats-officedocument.presentationml.tags+xml"/>
  <Override PartName="/ppt/notesSlides/notesSlide166.xml" ContentType="application/vnd.openxmlformats-officedocument.presentationml.notesSlide+xml"/>
  <Override PartName="/ppt/tags/tag166.xml" ContentType="application/vnd.openxmlformats-officedocument.presentationml.tags+xml"/>
  <Override PartName="/ppt/notesSlides/notesSlide167.xml" ContentType="application/vnd.openxmlformats-officedocument.presentationml.notesSlide+xml"/>
  <Override PartName="/ppt/tags/tag167.xml" ContentType="application/vnd.openxmlformats-officedocument.presentationml.tags+xml"/>
  <Override PartName="/ppt/notesSlides/notesSlide168.xml" ContentType="application/vnd.openxmlformats-officedocument.presentationml.notesSlide+xml"/>
  <Override PartName="/ppt/tags/tag168.xml" ContentType="application/vnd.openxmlformats-officedocument.presentationml.tags+xml"/>
  <Override PartName="/ppt/notesSlides/notesSlide169.xml" ContentType="application/vnd.openxmlformats-officedocument.presentationml.notesSlide+xml"/>
  <Override PartName="/ppt/tags/tag169.xml" ContentType="application/vnd.openxmlformats-officedocument.presentationml.tags+xml"/>
  <Override PartName="/ppt/notesSlides/notesSlide170.xml" ContentType="application/vnd.openxmlformats-officedocument.presentationml.notesSlide+xml"/>
  <Override PartName="/ppt/tags/tag170.xml" ContentType="application/vnd.openxmlformats-officedocument.presentationml.tags+xml"/>
  <Override PartName="/ppt/notesSlides/notesSlide171.xml" ContentType="application/vnd.openxmlformats-officedocument.presentationml.notesSlide+xml"/>
  <Override PartName="/ppt/tags/tag171.xml" ContentType="application/vnd.openxmlformats-officedocument.presentationml.tags+xml"/>
  <Override PartName="/ppt/notesSlides/notesSlide172.xml" ContentType="application/vnd.openxmlformats-officedocument.presentationml.notesSlide+xml"/>
  <Override PartName="/ppt/tags/tag172.xml" ContentType="application/vnd.openxmlformats-officedocument.presentationml.tags+xml"/>
  <Override PartName="/ppt/notesSlides/notesSlide173.xml" ContentType="application/vnd.openxmlformats-officedocument.presentationml.notesSlide+xml"/>
  <Override PartName="/ppt/tags/tag173.xml" ContentType="application/vnd.openxmlformats-officedocument.presentationml.tags+xml"/>
  <Override PartName="/ppt/notesSlides/notesSlide174.xml" ContentType="application/vnd.openxmlformats-officedocument.presentationml.notesSlide+xml"/>
  <Override PartName="/ppt/tags/tag174.xml" ContentType="application/vnd.openxmlformats-officedocument.presentationml.tags+xml"/>
  <Override PartName="/ppt/notesSlides/notesSlide175.xml" ContentType="application/vnd.openxmlformats-officedocument.presentationml.notesSlide+xml"/>
  <Override PartName="/ppt/tags/tag175.xml" ContentType="application/vnd.openxmlformats-officedocument.presentationml.tags+xml"/>
  <Override PartName="/ppt/notesSlides/notesSlide176.xml" ContentType="application/vnd.openxmlformats-officedocument.presentationml.notesSlide+xml"/>
  <Override PartName="/ppt/tags/tag176.xml" ContentType="application/vnd.openxmlformats-officedocument.presentationml.tags+xml"/>
  <Override PartName="/ppt/notesSlides/notesSlide177.xml" ContentType="application/vnd.openxmlformats-officedocument.presentationml.notesSlide+xml"/>
  <Override PartName="/ppt/tags/tag177.xml" ContentType="application/vnd.openxmlformats-officedocument.presentationml.tags+xml"/>
  <Override PartName="/ppt/notesSlides/notesSlide178.xml" ContentType="application/vnd.openxmlformats-officedocument.presentationml.notesSlide+xml"/>
  <Override PartName="/ppt/tags/tag178.xml" ContentType="application/vnd.openxmlformats-officedocument.presentationml.tags+xml"/>
  <Override PartName="/ppt/notesSlides/notesSlide179.xml" ContentType="application/vnd.openxmlformats-officedocument.presentationml.notesSlide+xml"/>
  <Override PartName="/ppt/tags/tag179.xml" ContentType="application/vnd.openxmlformats-officedocument.presentationml.tags+xml"/>
  <Override PartName="/ppt/notesSlides/notesSlide180.xml" ContentType="application/vnd.openxmlformats-officedocument.presentationml.notesSlide+xml"/>
  <Override PartName="/ppt/tags/tag180.xml" ContentType="application/vnd.openxmlformats-officedocument.presentationml.tags+xml"/>
  <Override PartName="/ppt/notesSlides/notesSlide181.xml" ContentType="application/vnd.openxmlformats-officedocument.presentationml.notesSlide+xml"/>
  <Override PartName="/ppt/tags/tag181.xml" ContentType="application/vnd.openxmlformats-officedocument.presentationml.tags+xml"/>
  <Override PartName="/ppt/notesSlides/notesSlide182.xml" ContentType="application/vnd.openxmlformats-officedocument.presentationml.notesSlide+xml"/>
  <Override PartName="/ppt/tags/tag182.xml" ContentType="application/vnd.openxmlformats-officedocument.presentationml.tags+xml"/>
  <Override PartName="/ppt/notesSlides/notesSlide183.xml" ContentType="application/vnd.openxmlformats-officedocument.presentationml.notesSlide+xml"/>
  <Override PartName="/ppt/tags/tag183.xml" ContentType="application/vnd.openxmlformats-officedocument.presentationml.tags+xml"/>
  <Override PartName="/ppt/notesSlides/notesSlide184.xml" ContentType="application/vnd.openxmlformats-officedocument.presentationml.notesSlide+xml"/>
  <Override PartName="/ppt/tags/tag184.xml" ContentType="application/vnd.openxmlformats-officedocument.presentationml.tags+xml"/>
  <Override PartName="/ppt/notesSlides/notesSlide185.xml" ContentType="application/vnd.openxmlformats-officedocument.presentationml.notesSlide+xml"/>
  <Override PartName="/ppt/tags/tag185.xml" ContentType="application/vnd.openxmlformats-officedocument.presentationml.tags+xml"/>
  <Override PartName="/ppt/notesSlides/notesSlide186.xml" ContentType="application/vnd.openxmlformats-officedocument.presentationml.notesSlide+xml"/>
  <Override PartName="/ppt/tags/tag186.xml" ContentType="application/vnd.openxmlformats-officedocument.presentationml.tags+xml"/>
  <Override PartName="/ppt/notesSlides/notesSlide187.xml" ContentType="application/vnd.openxmlformats-officedocument.presentationml.notesSlide+xml"/>
  <Override PartName="/ppt/tags/tag187.xml" ContentType="application/vnd.openxmlformats-officedocument.presentationml.tags+xml"/>
  <Override PartName="/ppt/notesSlides/notesSlide188.xml" ContentType="application/vnd.openxmlformats-officedocument.presentationml.notesSlide+xml"/>
  <Override PartName="/ppt/tags/tag188.xml" ContentType="application/vnd.openxmlformats-officedocument.presentationml.tags+xml"/>
  <Override PartName="/ppt/notesSlides/notesSlide189.xml" ContentType="application/vnd.openxmlformats-officedocument.presentationml.notesSlide+xml"/>
  <Override PartName="/ppt/tags/tag189.xml" ContentType="application/vnd.openxmlformats-officedocument.presentationml.tags+xml"/>
  <Override PartName="/ppt/notesSlides/notesSlide190.xml" ContentType="application/vnd.openxmlformats-officedocument.presentationml.notesSlide+xml"/>
  <Override PartName="/ppt/tags/tag190.xml" ContentType="application/vnd.openxmlformats-officedocument.presentationml.tags+xml"/>
  <Override PartName="/ppt/notesSlides/notesSlide191.xml" ContentType="application/vnd.openxmlformats-officedocument.presentationml.notesSlide+xml"/>
  <Override PartName="/ppt/tags/tag191.xml" ContentType="application/vnd.openxmlformats-officedocument.presentationml.tags+xml"/>
  <Override PartName="/ppt/notesSlides/notesSlide192.xml" ContentType="application/vnd.openxmlformats-officedocument.presentationml.notesSlide+xml"/>
  <Override PartName="/ppt/tags/tag192.xml" ContentType="application/vnd.openxmlformats-officedocument.presentationml.tags+xml"/>
  <Override PartName="/ppt/notesSlides/notesSlide193.xml" ContentType="application/vnd.openxmlformats-officedocument.presentationml.notesSlide+xml"/>
  <Override PartName="/ppt/tags/tag193.xml" ContentType="application/vnd.openxmlformats-officedocument.presentationml.tags+xml"/>
  <Override PartName="/ppt/notesSlides/notesSlide194.xml" ContentType="application/vnd.openxmlformats-officedocument.presentationml.notesSlide+xml"/>
  <Override PartName="/ppt/tags/tag194.xml" ContentType="application/vnd.openxmlformats-officedocument.presentationml.tags+xml"/>
  <Override PartName="/ppt/notesSlides/notesSlide195.xml" ContentType="application/vnd.openxmlformats-officedocument.presentationml.notesSlide+xml"/>
  <Override PartName="/ppt/tags/tag195.xml" ContentType="application/vnd.openxmlformats-officedocument.presentationml.tags+xml"/>
  <Override PartName="/ppt/notesSlides/notesSlide196.xml" ContentType="application/vnd.openxmlformats-officedocument.presentationml.notesSlide+xml"/>
  <Override PartName="/ppt/tags/tag196.xml" ContentType="application/vnd.openxmlformats-officedocument.presentationml.tags+xml"/>
  <Override PartName="/ppt/notesSlides/notesSlide197.xml" ContentType="application/vnd.openxmlformats-officedocument.presentationml.notesSlide+xml"/>
  <Override PartName="/ppt/tags/tag197.xml" ContentType="application/vnd.openxmlformats-officedocument.presentationml.tags+xml"/>
  <Override PartName="/ppt/notesSlides/notesSlide198.xml" ContentType="application/vnd.openxmlformats-officedocument.presentationml.notesSlide+xml"/>
  <Override PartName="/ppt/tags/tag198.xml" ContentType="application/vnd.openxmlformats-officedocument.presentationml.tags+xml"/>
  <Override PartName="/ppt/notesSlides/notesSlide199.xml" ContentType="application/vnd.openxmlformats-officedocument.presentationml.notesSlide+xml"/>
  <Override PartName="/ppt/tags/tag199.xml" ContentType="application/vnd.openxmlformats-officedocument.presentationml.tags+xml"/>
  <Override PartName="/ppt/notesSlides/notesSlide200.xml" ContentType="application/vnd.openxmlformats-officedocument.presentationml.notesSlide+xml"/>
  <Override PartName="/ppt/tags/tag200.xml" ContentType="application/vnd.openxmlformats-officedocument.presentationml.tags+xml"/>
  <Override PartName="/ppt/notesSlides/notesSlide201.xml" ContentType="application/vnd.openxmlformats-officedocument.presentationml.notesSlide+xml"/>
  <Override PartName="/ppt/tags/tag201.xml" ContentType="application/vnd.openxmlformats-officedocument.presentationml.tags+xml"/>
  <Override PartName="/ppt/notesSlides/notesSlide202.xml" ContentType="application/vnd.openxmlformats-officedocument.presentationml.notesSlide+xml"/>
  <Override PartName="/ppt/tags/tag202.xml" ContentType="application/vnd.openxmlformats-officedocument.presentationml.tags+xml"/>
  <Override PartName="/ppt/notesSlides/notesSlide203.xml" ContentType="application/vnd.openxmlformats-officedocument.presentationml.notesSlide+xml"/>
  <Override PartName="/ppt/tags/tag203.xml" ContentType="application/vnd.openxmlformats-officedocument.presentationml.tags+xml"/>
  <Override PartName="/ppt/notesSlides/notesSlide204.xml" ContentType="application/vnd.openxmlformats-officedocument.presentationml.notesSlide+xml"/>
  <Override PartName="/ppt/tags/tag204.xml" ContentType="application/vnd.openxmlformats-officedocument.presentationml.tags+xml"/>
  <Override PartName="/ppt/notesSlides/notesSlide205.xml" ContentType="application/vnd.openxmlformats-officedocument.presentationml.notesSlide+xml"/>
  <Override PartName="/ppt/tags/tag205.xml" ContentType="application/vnd.openxmlformats-officedocument.presentationml.tags+xml"/>
  <Override PartName="/ppt/notesSlides/notesSlide206.xml" ContentType="application/vnd.openxmlformats-officedocument.presentationml.notesSlide+xml"/>
  <Override PartName="/ppt/tags/tag206.xml" ContentType="application/vnd.openxmlformats-officedocument.presentationml.tags+xml"/>
  <Override PartName="/ppt/notesSlides/notesSlide207.xml" ContentType="application/vnd.openxmlformats-officedocument.presentationml.notesSlide+xml"/>
  <Override PartName="/ppt/tags/tag207.xml" ContentType="application/vnd.openxmlformats-officedocument.presentationml.tags+xml"/>
  <Override PartName="/ppt/notesSlides/notesSlide208.xml" ContentType="application/vnd.openxmlformats-officedocument.presentationml.notesSlide+xml"/>
  <Override PartName="/ppt/tags/tag208.xml" ContentType="application/vnd.openxmlformats-officedocument.presentationml.tags+xml"/>
  <Override PartName="/ppt/notesSlides/notesSlide209.xml" ContentType="application/vnd.openxmlformats-officedocument.presentationml.notesSlide+xml"/>
  <Override PartName="/ppt/tags/tag209.xml" ContentType="application/vnd.openxmlformats-officedocument.presentationml.tags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4"/>
  </p:notesMasterIdLst>
  <p:handoutMasterIdLst>
    <p:handoutMasterId r:id="rId215"/>
  </p:handoutMasterIdLst>
  <p:sldIdLst>
    <p:sldId id="272" r:id="rId2"/>
    <p:sldId id="1152" r:id="rId3"/>
    <p:sldId id="1153" r:id="rId4"/>
    <p:sldId id="1333" r:id="rId5"/>
    <p:sldId id="1154" r:id="rId6"/>
    <p:sldId id="1334" r:id="rId7"/>
    <p:sldId id="1335" r:id="rId8"/>
    <p:sldId id="1157" r:id="rId9"/>
    <p:sldId id="1159" r:id="rId10"/>
    <p:sldId id="1336" r:id="rId11"/>
    <p:sldId id="1161" r:id="rId12"/>
    <p:sldId id="1162" r:id="rId13"/>
    <p:sldId id="1163" r:id="rId14"/>
    <p:sldId id="1165" r:id="rId15"/>
    <p:sldId id="1275" r:id="rId16"/>
    <p:sldId id="1164" r:id="rId17"/>
    <p:sldId id="1166" r:id="rId18"/>
    <p:sldId id="1276" r:id="rId19"/>
    <p:sldId id="1167" r:id="rId20"/>
    <p:sldId id="1278" r:id="rId21"/>
    <p:sldId id="1280" r:id="rId22"/>
    <p:sldId id="1281" r:id="rId23"/>
    <p:sldId id="1168" r:id="rId24"/>
    <p:sldId id="1279" r:id="rId25"/>
    <p:sldId id="1169" r:id="rId26"/>
    <p:sldId id="1170" r:id="rId27"/>
    <p:sldId id="1171" r:id="rId28"/>
    <p:sldId id="1282" r:id="rId29"/>
    <p:sldId id="1172" r:id="rId30"/>
    <p:sldId id="1338" r:id="rId31"/>
    <p:sldId id="1173" r:id="rId32"/>
    <p:sldId id="1174" r:id="rId33"/>
    <p:sldId id="1283" r:id="rId34"/>
    <p:sldId id="1175" r:id="rId35"/>
    <p:sldId id="1176" r:id="rId36"/>
    <p:sldId id="1177" r:id="rId37"/>
    <p:sldId id="1178" r:id="rId38"/>
    <p:sldId id="1284" r:id="rId39"/>
    <p:sldId id="1179" r:id="rId40"/>
    <p:sldId id="1180" r:id="rId41"/>
    <p:sldId id="1181" r:id="rId42"/>
    <p:sldId id="1182" r:id="rId43"/>
    <p:sldId id="1285" r:id="rId44"/>
    <p:sldId id="1183" r:id="rId45"/>
    <p:sldId id="1286" r:id="rId46"/>
    <p:sldId id="1184" r:id="rId47"/>
    <p:sldId id="1401" r:id="rId48"/>
    <p:sldId id="1287" r:id="rId49"/>
    <p:sldId id="1185" r:id="rId50"/>
    <p:sldId id="1288" r:id="rId51"/>
    <p:sldId id="1186" r:id="rId52"/>
    <p:sldId id="1289" r:id="rId53"/>
    <p:sldId id="1187" r:id="rId54"/>
    <p:sldId id="1290" r:id="rId55"/>
    <p:sldId id="1190" r:id="rId56"/>
    <p:sldId id="1189" r:id="rId57"/>
    <p:sldId id="1291" r:id="rId58"/>
    <p:sldId id="1292" r:id="rId59"/>
    <p:sldId id="1293" r:id="rId60"/>
    <p:sldId id="1191" r:id="rId61"/>
    <p:sldId id="1294" r:id="rId62"/>
    <p:sldId id="1193" r:id="rId63"/>
    <p:sldId id="1194" r:id="rId64"/>
    <p:sldId id="1295" r:id="rId65"/>
    <p:sldId id="1195" r:id="rId66"/>
    <p:sldId id="1296" r:id="rId67"/>
    <p:sldId id="1402" r:id="rId68"/>
    <p:sldId id="1196" r:id="rId69"/>
    <p:sldId id="1297" r:id="rId70"/>
    <p:sldId id="1197" r:id="rId71"/>
    <p:sldId id="1198" r:id="rId72"/>
    <p:sldId id="1299" r:id="rId73"/>
    <p:sldId id="1298" r:id="rId74"/>
    <p:sldId id="1199" r:id="rId75"/>
    <p:sldId id="1403" r:id="rId76"/>
    <p:sldId id="1200" r:id="rId77"/>
    <p:sldId id="1201" r:id="rId78"/>
    <p:sldId id="1301" r:id="rId79"/>
    <p:sldId id="1202" r:id="rId80"/>
    <p:sldId id="1203" r:id="rId81"/>
    <p:sldId id="1300" r:id="rId82"/>
    <p:sldId id="1204" r:id="rId83"/>
    <p:sldId id="1205" r:id="rId84"/>
    <p:sldId id="1206" r:id="rId85"/>
    <p:sldId id="1207" r:id="rId86"/>
    <p:sldId id="1404" r:id="rId87"/>
    <p:sldId id="1303" r:id="rId88"/>
    <p:sldId id="1304" r:id="rId89"/>
    <p:sldId id="1209" r:id="rId90"/>
    <p:sldId id="1306" r:id="rId91"/>
    <p:sldId id="1405" r:id="rId92"/>
    <p:sldId id="1210" r:id="rId93"/>
    <p:sldId id="1307" r:id="rId94"/>
    <p:sldId id="1211" r:id="rId95"/>
    <p:sldId id="1241" r:id="rId96"/>
    <p:sldId id="1214" r:id="rId97"/>
    <p:sldId id="1308" r:id="rId98"/>
    <p:sldId id="1215" r:id="rId99"/>
    <p:sldId id="1406" r:id="rId100"/>
    <p:sldId id="1216" r:id="rId101"/>
    <p:sldId id="1309" r:id="rId102"/>
    <p:sldId id="1217" r:id="rId103"/>
    <p:sldId id="1310" r:id="rId104"/>
    <p:sldId id="1218" r:id="rId105"/>
    <p:sldId id="1219" r:id="rId106"/>
    <p:sldId id="1220" r:id="rId107"/>
    <p:sldId id="1311" r:id="rId108"/>
    <p:sldId id="1312" r:id="rId109"/>
    <p:sldId id="1221" r:id="rId110"/>
    <p:sldId id="1313" r:id="rId111"/>
    <p:sldId id="1222" r:id="rId112"/>
    <p:sldId id="1314" r:id="rId113"/>
    <p:sldId id="1223" r:id="rId114"/>
    <p:sldId id="1315" r:id="rId115"/>
    <p:sldId id="1224" r:id="rId116"/>
    <p:sldId id="1225" r:id="rId117"/>
    <p:sldId id="1316" r:id="rId118"/>
    <p:sldId id="1317" r:id="rId119"/>
    <p:sldId id="1226" r:id="rId120"/>
    <p:sldId id="1227" r:id="rId121"/>
    <p:sldId id="1318" r:id="rId122"/>
    <p:sldId id="1228" r:id="rId123"/>
    <p:sldId id="1230" r:id="rId124"/>
    <p:sldId id="1320" r:id="rId125"/>
    <p:sldId id="1231" r:id="rId126"/>
    <p:sldId id="1321" r:id="rId127"/>
    <p:sldId id="1322" r:id="rId128"/>
    <p:sldId id="1232" r:id="rId129"/>
    <p:sldId id="1233" r:id="rId130"/>
    <p:sldId id="1324" r:id="rId131"/>
    <p:sldId id="1325" r:id="rId132"/>
    <p:sldId id="1326" r:id="rId133"/>
    <p:sldId id="1234" r:id="rId134"/>
    <p:sldId id="1327" r:id="rId135"/>
    <p:sldId id="1235" r:id="rId136"/>
    <p:sldId id="1328" r:id="rId137"/>
    <p:sldId id="1236" r:id="rId138"/>
    <p:sldId id="1329" r:id="rId139"/>
    <p:sldId id="1237" r:id="rId140"/>
    <p:sldId id="1238" r:id="rId141"/>
    <p:sldId id="1330" r:id="rId142"/>
    <p:sldId id="1239" r:id="rId143"/>
    <p:sldId id="1331" r:id="rId144"/>
    <p:sldId id="1339" r:id="rId145"/>
    <p:sldId id="1400" r:id="rId146"/>
    <p:sldId id="1423" r:id="rId147"/>
    <p:sldId id="1424" r:id="rId148"/>
    <p:sldId id="1421" r:id="rId149"/>
    <p:sldId id="1340" r:id="rId150"/>
    <p:sldId id="1347" r:id="rId151"/>
    <p:sldId id="1348" r:id="rId152"/>
    <p:sldId id="1349" r:id="rId153"/>
    <p:sldId id="1407" r:id="rId154"/>
    <p:sldId id="1350" r:id="rId155"/>
    <p:sldId id="1351" r:id="rId156"/>
    <p:sldId id="1352" r:id="rId157"/>
    <p:sldId id="1408" r:id="rId158"/>
    <p:sldId id="1353" r:id="rId159"/>
    <p:sldId id="1354" r:id="rId160"/>
    <p:sldId id="1417" r:id="rId161"/>
    <p:sldId id="1355" r:id="rId162"/>
    <p:sldId id="1356" r:id="rId163"/>
    <p:sldId id="1409" r:id="rId164"/>
    <p:sldId id="1410" r:id="rId165"/>
    <p:sldId id="1357" r:id="rId166"/>
    <p:sldId id="1358" r:id="rId167"/>
    <p:sldId id="1359" r:id="rId168"/>
    <p:sldId id="1418" r:id="rId169"/>
    <p:sldId id="1360" r:id="rId170"/>
    <p:sldId id="1411" r:id="rId171"/>
    <p:sldId id="1361" r:id="rId172"/>
    <p:sldId id="1362" r:id="rId173"/>
    <p:sldId id="1412" r:id="rId174"/>
    <p:sldId id="1363" r:id="rId175"/>
    <p:sldId id="1364" r:id="rId176"/>
    <p:sldId id="1365" r:id="rId177"/>
    <p:sldId id="1366" r:id="rId178"/>
    <p:sldId id="1369" r:id="rId179"/>
    <p:sldId id="1413" r:id="rId180"/>
    <p:sldId id="1367" r:id="rId181"/>
    <p:sldId id="1368" r:id="rId182"/>
    <p:sldId id="1414" r:id="rId183"/>
    <p:sldId id="1370" r:id="rId184"/>
    <p:sldId id="1371" r:id="rId185"/>
    <p:sldId id="1372" r:id="rId186"/>
    <p:sldId id="1373" r:id="rId187"/>
    <p:sldId id="1374" r:id="rId188"/>
    <p:sldId id="1375" r:id="rId189"/>
    <p:sldId id="1376" r:id="rId190"/>
    <p:sldId id="1377" r:id="rId191"/>
    <p:sldId id="1378" r:id="rId192"/>
    <p:sldId id="1379" r:id="rId193"/>
    <p:sldId id="1380" r:id="rId194"/>
    <p:sldId id="1381" r:id="rId195"/>
    <p:sldId id="1382" r:id="rId196"/>
    <p:sldId id="1383" r:id="rId197"/>
    <p:sldId id="1415" r:id="rId198"/>
    <p:sldId id="1396" r:id="rId199"/>
    <p:sldId id="1384" r:id="rId200"/>
    <p:sldId id="1385" r:id="rId201"/>
    <p:sldId id="1386" r:id="rId202"/>
    <p:sldId id="1387" r:id="rId203"/>
    <p:sldId id="1388" r:id="rId204"/>
    <p:sldId id="1389" r:id="rId205"/>
    <p:sldId id="1390" r:id="rId206"/>
    <p:sldId id="1391" r:id="rId207"/>
    <p:sldId id="1392" r:id="rId208"/>
    <p:sldId id="1393" r:id="rId209"/>
    <p:sldId id="1416" r:id="rId210"/>
    <p:sldId id="1345" r:id="rId211"/>
    <p:sldId id="399" r:id="rId212"/>
    <p:sldId id="1422" r:id="rId213"/>
  </p:sldIdLst>
  <p:sldSz cx="9144000" cy="6858000" type="screen4x3"/>
  <p:notesSz cx="6858000" cy="97377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5" autoAdjust="0"/>
    <p:restoredTop sz="94638" autoAdjust="0"/>
  </p:normalViewPr>
  <p:slideViewPr>
    <p:cSldViewPr>
      <p:cViewPr varScale="1">
        <p:scale>
          <a:sx n="92" d="100"/>
          <a:sy n="92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28" y="-120"/>
      </p:cViewPr>
      <p:guideLst>
        <p:guide orient="horz" pos="30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ableStyles" Target="tableStyles.xml"/><Relationship Id="rId3" Type="http://schemas.openxmlformats.org/officeDocument/2006/relationships/slide" Target="slides/slide2.xml"/><Relationship Id="rId214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0AF1-66C6-4F9B-82BA-C5D504283E00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E2A4-6E4B-4284-A251-2134195CD2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32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B0F2-6EF1-4294-BDB4-6F2E97170F33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40B0-0F11-4074-888B-4659A3DD70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0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100</a:t>
            </a:fld>
            <a:endParaRPr lang="pl-PL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101</a:t>
            </a:fld>
            <a:endParaRPr lang="pl-PL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102</a:t>
            </a:fld>
            <a:endParaRPr lang="pl-PL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103</a:t>
            </a:fld>
            <a:endParaRPr lang="pl-PL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104</a:t>
            </a:fld>
            <a:endParaRPr lang="pl-PL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105</a:t>
            </a:fld>
            <a:endParaRPr lang="pl-PL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106</a:t>
            </a:fld>
            <a:endParaRPr lang="pl-PL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107</a:t>
            </a:fld>
            <a:endParaRPr lang="pl-PL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108</a:t>
            </a:fld>
            <a:endParaRPr lang="pl-PL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109</a:t>
            </a:fld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</a:t>
            </a:fld>
            <a:endParaRPr lang="pl-PL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110</a:t>
            </a:fld>
            <a:endParaRPr lang="pl-PL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111</a:t>
            </a:fld>
            <a:endParaRPr lang="pl-PL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112</a:t>
            </a:fld>
            <a:endParaRPr lang="pl-PL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113</a:t>
            </a:fld>
            <a:endParaRPr lang="pl-PL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114</a:t>
            </a:fld>
            <a:endParaRPr lang="pl-PL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115</a:t>
            </a:fld>
            <a:endParaRPr lang="pl-PL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116</a:t>
            </a:fld>
            <a:endParaRPr lang="pl-PL"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117</a:t>
            </a:fld>
            <a:endParaRPr lang="pl-PL" dirty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118</a:t>
            </a:fld>
            <a:endParaRPr lang="pl-PL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119</a:t>
            </a:fld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120</a:t>
            </a:fld>
            <a:endParaRPr lang="pl-PL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121</a:t>
            </a:fld>
            <a:endParaRPr lang="pl-PL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122</a:t>
            </a:fld>
            <a:endParaRPr lang="pl-PL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123</a:t>
            </a:fld>
            <a:endParaRPr lang="pl-PL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124</a:t>
            </a:fld>
            <a:endParaRPr lang="pl-PL" dirty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125</a:t>
            </a:fld>
            <a:endParaRPr lang="pl-PL" dirty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126</a:t>
            </a:fld>
            <a:endParaRPr lang="pl-PL" dirty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127</a:t>
            </a:fld>
            <a:endParaRPr lang="pl-PL" dirty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128</a:t>
            </a:fld>
            <a:endParaRPr lang="pl-PL" dirty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129</a:t>
            </a:fld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</a:t>
            </a:fld>
            <a:endParaRPr lang="pl-PL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130</a:t>
            </a:fld>
            <a:endParaRPr lang="pl-PL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131</a:t>
            </a:fld>
            <a:endParaRPr lang="pl-PL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132</a:t>
            </a:fld>
            <a:endParaRPr lang="pl-PL" dirty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133</a:t>
            </a:fld>
            <a:endParaRPr lang="pl-PL" dirty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134</a:t>
            </a:fld>
            <a:endParaRPr lang="pl-PL" dirty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135</a:t>
            </a:fld>
            <a:endParaRPr lang="pl-PL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136</a:t>
            </a:fld>
            <a:endParaRPr lang="pl-PL" dirty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137</a:t>
            </a:fld>
            <a:endParaRPr lang="pl-PL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138</a:t>
            </a:fld>
            <a:endParaRPr lang="pl-PL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139</a:t>
            </a:fld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140</a:t>
            </a:fld>
            <a:endParaRPr lang="pl-PL" dirty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141</a:t>
            </a:fld>
            <a:endParaRPr lang="pl-PL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142</a:t>
            </a:fld>
            <a:endParaRPr lang="pl-PL" dirty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143</a:t>
            </a:fld>
            <a:endParaRPr lang="pl-PL" dirty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144</a:t>
            </a:fld>
            <a:endParaRPr lang="pl-PL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145</a:t>
            </a:fld>
            <a:endParaRPr lang="pl-PL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146</a:t>
            </a:fld>
            <a:endParaRPr lang="pl-PL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147</a:t>
            </a:fld>
            <a:endParaRPr lang="pl-PL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148</a:t>
            </a:fld>
            <a:endParaRPr lang="pl-PL" dirty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149</a:t>
            </a:fld>
            <a:endParaRPr lang="pl-PL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150</a:t>
            </a:fld>
            <a:endParaRPr lang="pl-PL" dirty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151</a:t>
            </a:fld>
            <a:endParaRPr lang="pl-PL" dirty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152</a:t>
            </a:fld>
            <a:endParaRPr lang="pl-PL" dirty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153</a:t>
            </a:fld>
            <a:endParaRPr lang="pl-PL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154</a:t>
            </a:fld>
            <a:endParaRPr lang="pl-PL" dirty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155</a:t>
            </a:fld>
            <a:endParaRPr lang="pl-PL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156</a:t>
            </a:fld>
            <a:endParaRPr lang="pl-PL" dirty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157</a:t>
            </a:fld>
            <a:endParaRPr lang="pl-PL" dirty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158</a:t>
            </a:fld>
            <a:endParaRPr lang="pl-PL" dirty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159</a:t>
            </a:fld>
            <a:endParaRPr lang="pl-P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160</a:t>
            </a:fld>
            <a:endParaRPr lang="pl-PL" dirty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161</a:t>
            </a:fld>
            <a:endParaRPr lang="pl-PL" dirty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162</a:t>
            </a:fld>
            <a:endParaRPr lang="pl-PL" dirty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163</a:t>
            </a:fld>
            <a:endParaRPr lang="pl-PL" dirty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164</a:t>
            </a:fld>
            <a:endParaRPr lang="pl-PL" dirty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165</a:t>
            </a:fld>
            <a:endParaRPr lang="pl-PL" dirty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166</a:t>
            </a:fld>
            <a:endParaRPr lang="pl-PL" dirty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167</a:t>
            </a:fld>
            <a:endParaRPr lang="pl-PL" dirty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168</a:t>
            </a:fld>
            <a:endParaRPr lang="pl-PL" dirty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169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</a:t>
            </a:fld>
            <a:endParaRPr lang="pl-PL" dirty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170</a:t>
            </a:fld>
            <a:endParaRPr lang="pl-PL" dirty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171</a:t>
            </a:fld>
            <a:endParaRPr lang="pl-PL" dirty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172</a:t>
            </a:fld>
            <a:endParaRPr lang="pl-PL" dirty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173</a:t>
            </a:fld>
            <a:endParaRPr lang="pl-PL" dirty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174</a:t>
            </a:fld>
            <a:endParaRPr lang="pl-PL" dirty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175</a:t>
            </a:fld>
            <a:endParaRPr lang="pl-PL" dirty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176</a:t>
            </a:fld>
            <a:endParaRPr lang="pl-PL" dirty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177</a:t>
            </a:fld>
            <a:endParaRPr lang="pl-PL" dirty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178</a:t>
            </a:fld>
            <a:endParaRPr lang="pl-PL" dirty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179</a:t>
            </a:fld>
            <a:endParaRPr lang="pl-P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</a:t>
            </a:fld>
            <a:endParaRPr lang="pl-PL" dirty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180</a:t>
            </a:fld>
            <a:endParaRPr lang="pl-PL" dirty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181</a:t>
            </a:fld>
            <a:endParaRPr lang="pl-PL" dirty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182</a:t>
            </a:fld>
            <a:endParaRPr lang="pl-PL" dirty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183</a:t>
            </a:fld>
            <a:endParaRPr lang="pl-PL" dirty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184</a:t>
            </a:fld>
            <a:endParaRPr lang="pl-PL" dirty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185</a:t>
            </a:fld>
            <a:endParaRPr lang="pl-PL" dirty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186</a:t>
            </a:fld>
            <a:endParaRPr lang="pl-PL" dirty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187</a:t>
            </a:fld>
            <a:endParaRPr lang="pl-PL" dirty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188</a:t>
            </a:fld>
            <a:endParaRPr lang="pl-PL" dirty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189</a:t>
            </a:fld>
            <a:endParaRPr lang="pl-PL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</a:t>
            </a:fld>
            <a:endParaRPr lang="pl-PL" dirty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190</a:t>
            </a:fld>
            <a:endParaRPr lang="pl-PL" dirty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191</a:t>
            </a:fld>
            <a:endParaRPr lang="pl-PL" dirty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192</a:t>
            </a:fld>
            <a:endParaRPr lang="pl-PL" dirty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193</a:t>
            </a:fld>
            <a:endParaRPr lang="pl-PL" dirty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194</a:t>
            </a:fld>
            <a:endParaRPr lang="pl-PL" dirty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195</a:t>
            </a:fld>
            <a:endParaRPr lang="pl-PL" dirty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196</a:t>
            </a:fld>
            <a:endParaRPr lang="pl-PL" dirty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197</a:t>
            </a:fld>
            <a:endParaRPr lang="pl-PL" dirty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198</a:t>
            </a:fld>
            <a:endParaRPr lang="pl-PL" dirty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199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</a:t>
            </a:fld>
            <a:endParaRPr lang="pl-PL" dirty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200</a:t>
            </a:fld>
            <a:endParaRPr lang="pl-PL" dirty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201</a:t>
            </a:fld>
            <a:endParaRPr lang="pl-PL" dirty="0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202</a:t>
            </a:fld>
            <a:endParaRPr lang="pl-PL" dirty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203</a:t>
            </a:fld>
            <a:endParaRPr lang="pl-PL" dirty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204</a:t>
            </a:fld>
            <a:endParaRPr lang="pl-PL" dirty="0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205</a:t>
            </a:fld>
            <a:endParaRPr lang="pl-PL" dirty="0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206</a:t>
            </a:fld>
            <a:endParaRPr lang="pl-PL" dirty="0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207</a:t>
            </a:fld>
            <a:endParaRPr lang="pl-PL" dirty="0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208</a:t>
            </a:fld>
            <a:endParaRPr lang="pl-PL" dirty="0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209</a:t>
            </a:fld>
            <a:endParaRPr lang="pl-PL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210</a:t>
            </a:fld>
            <a:endParaRPr lang="pl-PL" dirty="0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23</a:t>
            </a:fld>
            <a:endParaRPr lang="pl-PL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24</a:t>
            </a:fld>
            <a:endParaRPr lang="pl-PL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25</a:t>
            </a:fld>
            <a:endParaRPr lang="pl-PL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26</a:t>
            </a:fld>
            <a:endParaRPr lang="pl-P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27</a:t>
            </a:fld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28</a:t>
            </a:fld>
            <a:endParaRPr lang="pl-PL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29</a:t>
            </a:fld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30</a:t>
            </a:fld>
            <a:endParaRPr lang="pl-PL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31</a:t>
            </a:fld>
            <a:endParaRPr lang="pl-PL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32</a:t>
            </a:fld>
            <a:endParaRPr lang="pl-PL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33</a:t>
            </a:fld>
            <a:endParaRPr lang="pl-PL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34</a:t>
            </a:fld>
            <a:endParaRPr lang="pl-PL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35</a:t>
            </a:fld>
            <a:endParaRPr lang="pl-PL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36</a:t>
            </a:fld>
            <a:endParaRPr lang="pl-PL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37</a:t>
            </a:fld>
            <a:endParaRPr lang="pl-PL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38</a:t>
            </a:fld>
            <a:endParaRPr lang="pl-PL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39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40</a:t>
            </a:fld>
            <a:endParaRPr lang="pl-PL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41</a:t>
            </a:fld>
            <a:endParaRPr lang="pl-PL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42</a:t>
            </a:fld>
            <a:endParaRPr lang="pl-PL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44</a:t>
            </a:fld>
            <a:endParaRPr lang="pl-PL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45</a:t>
            </a:fld>
            <a:endParaRPr lang="pl-PL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46</a:t>
            </a:fld>
            <a:endParaRPr lang="pl-PL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47</a:t>
            </a:fld>
            <a:endParaRPr lang="pl-PL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48</a:t>
            </a:fld>
            <a:endParaRPr lang="pl-PL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49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50</a:t>
            </a:fld>
            <a:endParaRPr lang="pl-PL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51</a:t>
            </a:fld>
            <a:endParaRPr lang="pl-PL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52</a:t>
            </a:fld>
            <a:endParaRPr lang="pl-PL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53</a:t>
            </a:fld>
            <a:endParaRPr lang="pl-PL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54</a:t>
            </a:fld>
            <a:endParaRPr lang="pl-PL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55</a:t>
            </a:fld>
            <a:endParaRPr lang="pl-PL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56</a:t>
            </a:fld>
            <a:endParaRPr lang="pl-PL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57</a:t>
            </a:fld>
            <a:endParaRPr lang="pl-PL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58</a:t>
            </a:fld>
            <a:endParaRPr lang="pl-PL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59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</a:t>
            </a:fld>
            <a:endParaRPr lang="pl-PL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60</a:t>
            </a:fld>
            <a:endParaRPr lang="pl-PL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61</a:t>
            </a:fld>
            <a:endParaRPr lang="pl-PL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62</a:t>
            </a:fld>
            <a:endParaRPr lang="pl-PL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63</a:t>
            </a:fld>
            <a:endParaRPr lang="pl-PL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64</a:t>
            </a:fld>
            <a:endParaRPr lang="pl-PL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65</a:t>
            </a:fld>
            <a:endParaRPr lang="pl-PL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66</a:t>
            </a:fld>
            <a:endParaRPr lang="pl-PL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67</a:t>
            </a:fld>
            <a:endParaRPr lang="pl-PL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68</a:t>
            </a:fld>
            <a:endParaRPr lang="pl-PL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69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70</a:t>
            </a:fld>
            <a:endParaRPr lang="pl-PL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71</a:t>
            </a:fld>
            <a:endParaRPr lang="pl-PL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72</a:t>
            </a:fld>
            <a:endParaRPr lang="pl-PL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73</a:t>
            </a:fld>
            <a:endParaRPr lang="pl-PL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74</a:t>
            </a:fld>
            <a:endParaRPr lang="pl-PL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75</a:t>
            </a:fld>
            <a:endParaRPr lang="pl-PL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76</a:t>
            </a:fld>
            <a:endParaRPr lang="pl-PL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77</a:t>
            </a:fld>
            <a:endParaRPr lang="pl-PL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78</a:t>
            </a:fld>
            <a:endParaRPr lang="pl-PL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79</a:t>
            </a:fld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</a:t>
            </a:fld>
            <a:endParaRPr lang="pl-PL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80</a:t>
            </a:fld>
            <a:endParaRPr lang="pl-PL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81</a:t>
            </a:fld>
            <a:endParaRPr lang="pl-PL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82</a:t>
            </a:fld>
            <a:endParaRPr lang="pl-PL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83</a:t>
            </a:fld>
            <a:endParaRPr lang="pl-PL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84</a:t>
            </a:fld>
            <a:endParaRPr lang="pl-PL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85</a:t>
            </a:fld>
            <a:endParaRPr lang="pl-PL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86</a:t>
            </a:fld>
            <a:endParaRPr lang="pl-PL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87</a:t>
            </a:fld>
            <a:endParaRPr lang="pl-PL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88</a:t>
            </a:fld>
            <a:endParaRPr lang="pl-PL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89</a:t>
            </a:fld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90</a:t>
            </a:fld>
            <a:endParaRPr lang="pl-PL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91</a:t>
            </a:fld>
            <a:endParaRPr lang="pl-PL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92</a:t>
            </a:fld>
            <a:endParaRPr lang="pl-PL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93</a:t>
            </a:fld>
            <a:endParaRPr lang="pl-PL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94</a:t>
            </a:fld>
            <a:endParaRPr lang="pl-PL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95</a:t>
            </a:fld>
            <a:endParaRPr lang="pl-PL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96</a:t>
            </a:fld>
            <a:endParaRPr lang="pl-PL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97</a:t>
            </a:fld>
            <a:endParaRPr lang="pl-PL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98</a:t>
            </a:fld>
            <a:endParaRPr lang="pl-PL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99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BC81-C2AC-4324-BC52-C806AF18EE4F}" type="datetimeFigureOut">
              <a:rPr lang="pl-PL" smtClean="0"/>
              <a:pPr/>
              <a:t>2017-10-27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60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4" Type="http://schemas.openxmlformats.org/officeDocument/2006/relationships/image" Target="../media/image61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4" Type="http://schemas.openxmlformats.org/officeDocument/2006/relationships/image" Target="../media/image62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4" Type="http://schemas.openxmlformats.org/officeDocument/2006/relationships/image" Target="../media/image63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64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4" Type="http://schemas.openxmlformats.org/officeDocument/2006/relationships/image" Target="../media/image6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4" Type="http://schemas.openxmlformats.org/officeDocument/2006/relationships/image" Target="../media/image6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69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70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Relationship Id="rId4" Type="http://schemas.openxmlformats.org/officeDocument/2006/relationships/image" Target="../media/image71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74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7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7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77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4" Type="http://schemas.openxmlformats.org/officeDocument/2006/relationships/image" Target="../media/image80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4" Type="http://schemas.openxmlformats.org/officeDocument/2006/relationships/image" Target="../media/image81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8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Relationship Id="rId4" Type="http://schemas.openxmlformats.org/officeDocument/2006/relationships/image" Target="../media/image8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Relationship Id="rId4" Type="http://schemas.openxmlformats.org/officeDocument/2006/relationships/image" Target="../media/image86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4" Type="http://schemas.openxmlformats.org/officeDocument/2006/relationships/image" Target="../media/image87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4" Type="http://schemas.openxmlformats.org/officeDocument/2006/relationships/image" Target="../media/image88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91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15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9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4" Type="http://schemas.openxmlformats.org/officeDocument/2006/relationships/image" Target="../media/image93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4" Type="http://schemas.openxmlformats.org/officeDocument/2006/relationships/image" Target="../media/image94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4" Type="http://schemas.openxmlformats.org/officeDocument/2006/relationships/image" Target="../media/image63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Relationship Id="rId4" Type="http://schemas.openxmlformats.org/officeDocument/2006/relationships/image" Target="../media/image9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4" Type="http://schemas.openxmlformats.org/officeDocument/2006/relationships/image" Target="../media/image96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Relationship Id="rId4" Type="http://schemas.openxmlformats.org/officeDocument/2006/relationships/image" Target="../media/image81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5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4" Type="http://schemas.openxmlformats.org/officeDocument/2006/relationships/image" Target="../media/image97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4" Type="http://schemas.openxmlformats.org/officeDocument/2006/relationships/image" Target="../media/image2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1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2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9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2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microsoft.com/office/2007/relationships/hdphoto" Target="../media/hdphoto1.wdp"/><Relationship Id="rId4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31.B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3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3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3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3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microsoft.com/office/2007/relationships/hdphoto" Target="../media/hdphoto2.wdp"/><Relationship Id="rId4" Type="http://schemas.openxmlformats.org/officeDocument/2006/relationships/image" Target="../media/image3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4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4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5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5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5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5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5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5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5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5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JUBILEUSZ</a:t>
            </a:r>
            <a:b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</a:b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35 LECIA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20.10.2017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Barbara </a:t>
            </a:r>
            <a:r>
              <a:rPr lang="pl-PL" sz="2400" b="1" dirty="0">
                <a:solidFill>
                  <a:schemeClr val="bg1"/>
                </a:solidFill>
              </a:rPr>
              <a:t>Kubiczek kwalifikuje się do Ogólnopolskiej </a:t>
            </a:r>
            <a:r>
              <a:rPr lang="pl-PL" sz="2400" b="1" dirty="0" smtClean="0">
                <a:solidFill>
                  <a:schemeClr val="bg1"/>
                </a:solidFill>
              </a:rPr>
              <a:t>Spartakiady Młodzieży </a:t>
            </a:r>
            <a:r>
              <a:rPr lang="pl-PL" sz="2400" b="1" dirty="0">
                <a:solidFill>
                  <a:schemeClr val="bg1"/>
                </a:solidFill>
              </a:rPr>
              <a:t>(Mistrzostwa Polski U-18) w Biegach Przełajowych w Sieradzu</a:t>
            </a:r>
            <a:r>
              <a:rPr lang="pl-PL" sz="2400" b="1" dirty="0" smtClean="0">
                <a:solidFill>
                  <a:schemeClr val="bg1"/>
                </a:solidFill>
              </a:rPr>
              <a:t>. W </a:t>
            </a:r>
            <a:r>
              <a:rPr lang="pl-PL" sz="2400" b="1" dirty="0">
                <a:solidFill>
                  <a:schemeClr val="bg1"/>
                </a:solidFill>
              </a:rPr>
              <a:t>zawodach tych zajmuje 81 miejsce w biegu na </a:t>
            </a:r>
            <a:r>
              <a:rPr lang="pl-PL" sz="2400" b="1" dirty="0" smtClean="0">
                <a:solidFill>
                  <a:schemeClr val="bg1"/>
                </a:solidFill>
              </a:rPr>
              <a:t>dystansie 3 </a:t>
            </a:r>
            <a:r>
              <a:rPr lang="pl-PL" sz="2400" b="1" dirty="0">
                <a:solidFill>
                  <a:schemeClr val="bg1"/>
                </a:solidFill>
              </a:rPr>
              <a:t>km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</a:rPr>
              <a:t>Klub organizuje obóz szkoleniowy w Ustroniu.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4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Justyna Konior tuż za podium Mistrzostw Polski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</a:t>
            </a:r>
            <a:r>
              <a:rPr lang="pl-PL" sz="2400" b="1" dirty="0" smtClean="0">
                <a:solidFill>
                  <a:schemeClr val="bg1"/>
                </a:solidFill>
              </a:rPr>
              <a:t>Toruniu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Małym Memoriale im. Janusza Kusocińskiego (Mistrzostwa </a:t>
            </a:r>
            <a:r>
              <a:rPr lang="pl-PL" sz="2400" dirty="0" smtClean="0">
                <a:solidFill>
                  <a:schemeClr val="bg1"/>
                </a:solidFill>
              </a:rPr>
              <a:t>Polski Młodzików</a:t>
            </a:r>
            <a:r>
              <a:rPr lang="pl-PL" sz="2400" dirty="0">
                <a:solidFill>
                  <a:schemeClr val="bg1"/>
                </a:solidFill>
              </a:rPr>
              <a:t>) w Toruniu Justyna Konior zajmuje IV miejsce w </a:t>
            </a:r>
            <a:r>
              <a:rPr lang="pl-PL" sz="2400" dirty="0" smtClean="0">
                <a:solidFill>
                  <a:schemeClr val="bg1"/>
                </a:solidFill>
              </a:rPr>
              <a:t>skoku wzwyż </a:t>
            </a:r>
            <a:r>
              <a:rPr lang="pl-PL" sz="2400" dirty="0">
                <a:solidFill>
                  <a:schemeClr val="bg1"/>
                </a:solidFill>
              </a:rPr>
              <a:t>z wynikiem 162 cm, a w tych samych zawodach Patrycja </a:t>
            </a:r>
            <a:r>
              <a:rPr lang="pl-PL" sz="2400" dirty="0" smtClean="0">
                <a:solidFill>
                  <a:schemeClr val="bg1"/>
                </a:solidFill>
              </a:rPr>
              <a:t>Łazarz miejsce </a:t>
            </a:r>
            <a:r>
              <a:rPr lang="pl-PL" sz="2400" dirty="0">
                <a:solidFill>
                  <a:schemeClr val="bg1"/>
                </a:solidFill>
              </a:rPr>
              <a:t>XI w skoku w dal z wynikiem 4,89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sz="2400" b="1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2010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0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2771800" y="6011996"/>
            <a:ext cx="3994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Justyna Konior. Toruń 2010 rok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4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Gabriela Zawadzka w finałach </a:t>
            </a:r>
            <a:r>
              <a:rPr lang="pl-PL" sz="2400" b="1" dirty="0" smtClean="0">
                <a:solidFill>
                  <a:schemeClr val="bg1"/>
                </a:solidFill>
              </a:rPr>
              <a:t>Mistrzostw Polski Juniorów Młodszych w Zielonej </a:t>
            </a:r>
            <a:r>
              <a:rPr lang="pl-PL" sz="2400" b="1" dirty="0">
                <a:solidFill>
                  <a:schemeClr val="bg1"/>
                </a:solidFill>
              </a:rPr>
              <a:t>Górze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w Spale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zajmuje VII miejsce w skoku w dal z wynikiem 5,17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</a:t>
            </a:r>
            <a:r>
              <a:rPr lang="pl-PL" sz="2400" dirty="0" smtClean="0">
                <a:solidFill>
                  <a:schemeClr val="bg1"/>
                </a:solidFill>
              </a:rPr>
              <a:t>Zielonej Górze </a:t>
            </a:r>
            <a:r>
              <a:rPr lang="pl-PL" sz="2400" dirty="0">
                <a:solidFill>
                  <a:schemeClr val="bg1"/>
                </a:solidFill>
              </a:rPr>
              <a:t>Gabriela Zawadzka występuje w dwóch „wąskich” </a:t>
            </a:r>
            <a:r>
              <a:rPr lang="pl-PL" sz="2400" dirty="0" smtClean="0">
                <a:solidFill>
                  <a:schemeClr val="bg1"/>
                </a:solidFill>
              </a:rPr>
              <a:t>finałach i </a:t>
            </a:r>
            <a:r>
              <a:rPr lang="pl-PL" sz="2400" dirty="0">
                <a:solidFill>
                  <a:schemeClr val="bg1"/>
                </a:solidFill>
              </a:rPr>
              <a:t>w skoku w dal zajmuje V miejsce z wynikiem 5,48 m, a w </a:t>
            </a:r>
            <a:r>
              <a:rPr lang="pl-PL" sz="2400" dirty="0" smtClean="0">
                <a:solidFill>
                  <a:schemeClr val="bg1"/>
                </a:solidFill>
              </a:rPr>
              <a:t>trójskoku VIII </a:t>
            </a:r>
            <a:r>
              <a:rPr lang="pl-PL" sz="2400" dirty="0">
                <a:solidFill>
                  <a:schemeClr val="bg1"/>
                </a:solidFill>
              </a:rPr>
              <a:t>miejsce z wynikiem 11,32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2010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99" y="1947413"/>
            <a:ext cx="5419444" cy="406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2262599" y="6011996"/>
            <a:ext cx="5417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Gabriela Zawadzka. Zielona Góra 2010 </a:t>
            </a:r>
            <a:r>
              <a:rPr lang="pl-PL" sz="2400" dirty="0">
                <a:solidFill>
                  <a:schemeClr val="bg1"/>
                </a:solidFill>
              </a:rPr>
              <a:t>rok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9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Grzegorz </a:t>
            </a:r>
            <a:r>
              <a:rPr lang="pl-PL" sz="2400" dirty="0">
                <a:solidFill>
                  <a:schemeClr val="bg1"/>
                </a:solidFill>
              </a:rPr>
              <a:t>Matkowski w Młodzieżowych Mistrzostwach Polski w </a:t>
            </a:r>
            <a:r>
              <a:rPr lang="pl-PL" sz="2400" dirty="0" smtClean="0">
                <a:solidFill>
                  <a:schemeClr val="bg1"/>
                </a:solidFill>
              </a:rPr>
              <a:t>Krakowie zajmuje </a:t>
            </a:r>
            <a:r>
              <a:rPr lang="pl-PL" sz="2400" dirty="0">
                <a:solidFill>
                  <a:schemeClr val="bg1"/>
                </a:solidFill>
              </a:rPr>
              <a:t>w trójskoku z wynikiem 14,41 m XV miejsce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92108"/>
            <a:ext cx="4673657" cy="350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9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58683" y="2147625"/>
            <a:ext cx="45857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Patrycja Łazarz wicemistrzynią Polski</a:t>
            </a:r>
            <a:r>
              <a:rPr lang="pl-PL" sz="2400" b="1" dirty="0" smtClean="0">
                <a:solidFill>
                  <a:schemeClr val="bg1"/>
                </a:solidFill>
              </a:rPr>
              <a:t>,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U-18 w </a:t>
            </a:r>
            <a:r>
              <a:rPr lang="pl-PL" sz="2400" dirty="0" smtClean="0">
                <a:solidFill>
                  <a:schemeClr val="bg1"/>
                </a:solidFill>
              </a:rPr>
              <a:t>Spale Patrycja </a:t>
            </a:r>
            <a:r>
              <a:rPr lang="pl-PL" sz="2400" dirty="0">
                <a:solidFill>
                  <a:schemeClr val="bg1"/>
                </a:solidFill>
              </a:rPr>
              <a:t>Łazarz zdobywa srebrny medal w trójskoku z </a:t>
            </a:r>
            <a:r>
              <a:rPr lang="pl-PL" sz="2400" dirty="0" smtClean="0">
                <a:solidFill>
                  <a:schemeClr val="bg1"/>
                </a:solidFill>
              </a:rPr>
              <a:t>wynikiem 11,01 </a:t>
            </a:r>
            <a:r>
              <a:rPr lang="pl-PL" sz="2400" dirty="0">
                <a:solidFill>
                  <a:schemeClr val="bg1"/>
                </a:solidFill>
              </a:rPr>
              <a:t>m, 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tych samych zawodach Justyna Konior zajmuje X miejsce w skoku wzwyż z wynikiem 158 cm.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47625"/>
            <a:ext cx="320435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Gabriela Zawadzka</a:t>
            </a:r>
            <a:r>
              <a:rPr lang="pl-PL" sz="2400" b="1" dirty="0">
                <a:solidFill>
                  <a:schemeClr val="bg1"/>
                </a:solidFill>
              </a:rPr>
              <a:t>, Justyna Konior i Patrycja Łazarz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finałach OOM w </a:t>
            </a:r>
            <a:r>
              <a:rPr lang="pl-PL" sz="2400" b="1" dirty="0" smtClean="0">
                <a:solidFill>
                  <a:schemeClr val="bg1"/>
                </a:solidFill>
              </a:rPr>
              <a:t>Płocku</a:t>
            </a:r>
          </a:p>
          <a:p>
            <a:pPr algn="just"/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Płocku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zajmuje V miejsce w trójskoku z wynikiem 11,13 m, a </a:t>
            </a:r>
            <a:r>
              <a:rPr lang="pl-PL" sz="2400" dirty="0" smtClean="0">
                <a:solidFill>
                  <a:schemeClr val="bg1"/>
                </a:solidFill>
              </a:rPr>
              <a:t>VI miejsce </a:t>
            </a:r>
            <a:r>
              <a:rPr lang="pl-PL" sz="2400" dirty="0">
                <a:solidFill>
                  <a:schemeClr val="bg1"/>
                </a:solidFill>
              </a:rPr>
              <a:t>w tej samej konkurencji Patrycja Łazarz z wynikiem 10,96. </a:t>
            </a:r>
            <a:r>
              <a:rPr lang="pl-PL" sz="2400" dirty="0" smtClean="0">
                <a:solidFill>
                  <a:schemeClr val="bg1"/>
                </a:solidFill>
              </a:rPr>
              <a:t>Justyna Konior </a:t>
            </a:r>
            <a:r>
              <a:rPr lang="pl-PL" sz="2400" dirty="0">
                <a:solidFill>
                  <a:schemeClr val="bg1"/>
                </a:solidFill>
              </a:rPr>
              <a:t>zajmuje VI miejsce w skoku wzwyż z wynikiem 164 cm.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5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1064296" y="6171620"/>
            <a:ext cx="7704856" cy="760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sz="2000" dirty="0">
                <a:solidFill>
                  <a:schemeClr val="bg1"/>
                </a:solidFill>
              </a:rPr>
              <a:t>Gabriela Zawadzka i Patrycja Łazarz w trakcie dekoracji (Płock 2011)</a:t>
            </a: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24" y="1988840"/>
            <a:ext cx="6096000" cy="4048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2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Klub </a:t>
            </a:r>
            <a:r>
              <a:rPr lang="pl-PL" sz="2400" b="1" dirty="0">
                <a:solidFill>
                  <a:schemeClr val="bg1"/>
                </a:solidFill>
              </a:rPr>
              <a:t>organizuje XX Bieg o Puchar Burmistrza Gminy Kęty oraz </a:t>
            </a:r>
            <a:r>
              <a:rPr lang="pl-PL" sz="2400" b="1" dirty="0" smtClean="0">
                <a:solidFill>
                  <a:schemeClr val="bg1"/>
                </a:solidFill>
              </a:rPr>
              <a:t>Lekkoatletyczne Czwartki </a:t>
            </a:r>
            <a:r>
              <a:rPr lang="pl-PL" sz="2400" b="1" dirty="0">
                <a:solidFill>
                  <a:schemeClr val="bg1"/>
                </a:solidFill>
              </a:rPr>
              <a:t>Tempa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Klub </a:t>
            </a:r>
            <a:r>
              <a:rPr lang="pl-PL" sz="2400" b="1" dirty="0">
                <a:solidFill>
                  <a:schemeClr val="bg1"/>
                </a:solidFill>
              </a:rPr>
              <a:t>organizuje obóz szkoleniowy w Pucku (Sportowe wakacje PZLA).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3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Justyna Konior wicemistrzynią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Justyna </a:t>
            </a:r>
            <a:r>
              <a:rPr lang="pl-PL" sz="2400" dirty="0">
                <a:solidFill>
                  <a:schemeClr val="bg1"/>
                </a:solidFill>
              </a:rPr>
              <a:t>Konior zdobywa srebrny medal w Mistrzostwach </a:t>
            </a:r>
            <a:r>
              <a:rPr lang="pl-PL" sz="2400" dirty="0" smtClean="0">
                <a:solidFill>
                  <a:schemeClr val="bg1"/>
                </a:solidFill>
              </a:rPr>
              <a:t>Polski Juniorów </a:t>
            </a:r>
            <a:r>
              <a:rPr lang="pl-PL" sz="2400" dirty="0">
                <a:solidFill>
                  <a:schemeClr val="bg1"/>
                </a:solidFill>
              </a:rPr>
              <a:t>Młodszych (OOM) w Krakowie, skacząc wzwyż 168 cm</a:t>
            </a:r>
            <a:r>
              <a:rPr lang="pl-PL" sz="2400" dirty="0" smtClean="0">
                <a:solidFill>
                  <a:schemeClr val="bg1"/>
                </a:solidFill>
              </a:rPr>
              <a:t>. W </a:t>
            </a:r>
            <a:r>
              <a:rPr lang="pl-PL" sz="2400" dirty="0">
                <a:solidFill>
                  <a:schemeClr val="bg1"/>
                </a:solidFill>
              </a:rPr>
              <a:t>tych samych zawodach Patrycja Łazarz zajmuje w </a:t>
            </a:r>
            <a:r>
              <a:rPr lang="pl-PL" sz="2400" dirty="0" smtClean="0">
                <a:solidFill>
                  <a:schemeClr val="bg1"/>
                </a:solidFill>
              </a:rPr>
              <a:t>trójskoku miejsce </a:t>
            </a:r>
            <a:r>
              <a:rPr lang="pl-PL" sz="2400" dirty="0">
                <a:solidFill>
                  <a:schemeClr val="bg1"/>
                </a:solidFill>
              </a:rPr>
              <a:t>XI z wynikiem 11,16 m (eliminacje 11,31 m) i w skoku w </a:t>
            </a:r>
            <a:r>
              <a:rPr lang="pl-PL" sz="2400" dirty="0" smtClean="0">
                <a:solidFill>
                  <a:schemeClr val="bg1"/>
                </a:solidFill>
              </a:rPr>
              <a:t>dal XII </a:t>
            </a:r>
            <a:r>
              <a:rPr lang="pl-PL" sz="2400" dirty="0">
                <a:solidFill>
                  <a:schemeClr val="bg1"/>
                </a:solidFill>
              </a:rPr>
              <a:t>miejsce z wynikiem 4,77 m (kontuzja, w eliminacjach 5,31 m).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5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211824" cy="418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823020" y="6149573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</a:rPr>
              <a:t>Od lewej: Maciej </a:t>
            </a:r>
            <a:r>
              <a:rPr lang="pl-PL" dirty="0" err="1">
                <a:solidFill>
                  <a:schemeClr val="bg1"/>
                </a:solidFill>
              </a:rPr>
              <a:t>Michałkiewicz</a:t>
            </a:r>
            <a:r>
              <a:rPr lang="pl-PL" dirty="0">
                <a:solidFill>
                  <a:schemeClr val="bg1"/>
                </a:solidFill>
              </a:rPr>
              <a:t>, Piotr Kierzek, Aneta </a:t>
            </a:r>
            <a:r>
              <a:rPr lang="pl-PL" dirty="0" err="1">
                <a:solidFill>
                  <a:schemeClr val="bg1"/>
                </a:solidFill>
              </a:rPr>
              <a:t>Hadała</a:t>
            </a:r>
            <a:r>
              <a:rPr lang="pl-PL" dirty="0">
                <a:solidFill>
                  <a:schemeClr val="bg1"/>
                </a:solidFill>
              </a:rPr>
              <a:t>, trener Tadeusz Łysek,</a:t>
            </a:r>
          </a:p>
          <a:p>
            <a:pPr algn="just"/>
            <a:r>
              <a:rPr lang="pl-PL" dirty="0">
                <a:solidFill>
                  <a:schemeClr val="bg1"/>
                </a:solidFill>
              </a:rPr>
              <a:t>Beata </a:t>
            </a:r>
            <a:r>
              <a:rPr lang="pl-PL" dirty="0" err="1">
                <a:solidFill>
                  <a:schemeClr val="bg1"/>
                </a:solidFill>
              </a:rPr>
              <a:t>Peszat</a:t>
            </a:r>
            <a:r>
              <a:rPr lang="pl-PL" dirty="0">
                <a:solidFill>
                  <a:schemeClr val="bg1"/>
                </a:solidFill>
              </a:rPr>
              <a:t>, Paweł Toczek, Artur </a:t>
            </a:r>
            <a:r>
              <a:rPr lang="pl-PL" dirty="0" err="1">
                <a:solidFill>
                  <a:schemeClr val="bg1"/>
                </a:solidFill>
              </a:rPr>
              <a:t>Zemczak</a:t>
            </a:r>
            <a:r>
              <a:rPr lang="pl-PL" dirty="0">
                <a:solidFill>
                  <a:schemeClr val="bg1"/>
                </a:solidFill>
              </a:rPr>
              <a:t> przed Szkołą Podstawową nr 2 w Kętach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3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25" y="2060848"/>
            <a:ext cx="5184576" cy="396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403648" y="5965829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Justyna Konior z trenerem Tadeuszem Łyskiem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po </a:t>
            </a:r>
            <a:r>
              <a:rPr lang="pl-PL" sz="2400" dirty="0">
                <a:solidFill>
                  <a:schemeClr val="bg1"/>
                </a:solidFill>
              </a:rPr>
              <a:t>zdobyciu wicemistrzostwa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7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Patrycja </a:t>
            </a:r>
            <a:r>
              <a:rPr lang="pl-PL" sz="2400" dirty="0">
                <a:solidFill>
                  <a:schemeClr val="bg1"/>
                </a:solidFill>
              </a:rPr>
              <a:t>Łazarz zajmuje IV miejsce w trójskoku z wynikiem 11,53 </a:t>
            </a:r>
            <a:r>
              <a:rPr lang="pl-PL" sz="2400" dirty="0" smtClean="0">
                <a:solidFill>
                  <a:schemeClr val="bg1"/>
                </a:solidFill>
              </a:rPr>
              <a:t>m 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w Spale</a:t>
            </a:r>
            <a:r>
              <a:rPr lang="pl-PL" sz="2400" dirty="0" smtClean="0">
                <a:solidFill>
                  <a:schemeClr val="bg1"/>
                </a:solidFill>
              </a:rPr>
              <a:t>. W </a:t>
            </a:r>
            <a:r>
              <a:rPr lang="pl-PL" sz="2400" dirty="0">
                <a:solidFill>
                  <a:schemeClr val="bg1"/>
                </a:solidFill>
              </a:rPr>
              <a:t>tych samych zawodach Justyna Konior zajmuje V miejsce w </a:t>
            </a:r>
            <a:r>
              <a:rPr lang="pl-PL" sz="2400" dirty="0" smtClean="0">
                <a:solidFill>
                  <a:schemeClr val="bg1"/>
                </a:solidFill>
              </a:rPr>
              <a:t>skoku wzwyż </a:t>
            </a:r>
            <a:r>
              <a:rPr lang="pl-PL" sz="2400" dirty="0">
                <a:solidFill>
                  <a:schemeClr val="bg1"/>
                </a:solidFill>
              </a:rPr>
              <a:t>z wynikiem 159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Białymstoku Gabriela </a:t>
            </a:r>
            <a:r>
              <a:rPr lang="pl-PL" sz="2400" dirty="0" smtClean="0">
                <a:solidFill>
                  <a:schemeClr val="bg1"/>
                </a:solidFill>
              </a:rPr>
              <a:t>Zawadzka zajmuje </a:t>
            </a:r>
            <a:r>
              <a:rPr lang="pl-PL" sz="2400" dirty="0">
                <a:solidFill>
                  <a:schemeClr val="bg1"/>
                </a:solidFill>
              </a:rPr>
              <a:t>VIII miejsce, uzyskując w finale wynik 11,46 m (w </a:t>
            </a:r>
            <a:r>
              <a:rPr lang="pl-PL" sz="2400" dirty="0" smtClean="0">
                <a:solidFill>
                  <a:schemeClr val="bg1"/>
                </a:solidFill>
              </a:rPr>
              <a:t>eliminacjach 11,67 </a:t>
            </a:r>
            <a:r>
              <a:rPr lang="pl-PL" sz="2400" dirty="0">
                <a:solidFill>
                  <a:schemeClr val="bg1"/>
                </a:solidFill>
              </a:rPr>
              <a:t>m) w trójskoku.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2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09495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32856"/>
            <a:ext cx="585207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2915816" y="6196662"/>
            <a:ext cx="4253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Partycja Łazarz w </a:t>
            </a:r>
            <a:r>
              <a:rPr lang="pl-PL" sz="2400" dirty="0" smtClean="0">
                <a:solidFill>
                  <a:schemeClr val="bg1"/>
                </a:solidFill>
              </a:rPr>
              <a:t>trójskoku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Słubicach Maciej </a:t>
            </a:r>
            <a:r>
              <a:rPr lang="pl-PL" sz="2400" dirty="0" err="1">
                <a:solidFill>
                  <a:schemeClr val="bg1"/>
                </a:solidFill>
              </a:rPr>
              <a:t>Cisiński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zajmuje miejsce </a:t>
            </a:r>
            <a:r>
              <a:rPr lang="pl-PL" sz="2400" dirty="0">
                <a:solidFill>
                  <a:schemeClr val="bg1"/>
                </a:solidFill>
              </a:rPr>
              <a:t>IV w skoku w dal z wynikiem 6,23 m, a Michał </a:t>
            </a:r>
            <a:r>
              <a:rPr lang="pl-PL" sz="2400" dirty="0" err="1" smtClean="0">
                <a:solidFill>
                  <a:schemeClr val="bg1"/>
                </a:solidFill>
              </a:rPr>
              <a:t>Makoś</a:t>
            </a:r>
            <a:r>
              <a:rPr lang="pl-PL" sz="2400" dirty="0" smtClean="0">
                <a:solidFill>
                  <a:schemeClr val="bg1"/>
                </a:solidFill>
              </a:rPr>
              <a:t> w </a:t>
            </a:r>
            <a:r>
              <a:rPr lang="pl-PL" sz="2400" dirty="0">
                <a:solidFill>
                  <a:schemeClr val="bg1"/>
                </a:solidFill>
              </a:rPr>
              <a:t>biegu na 1000 m z wynikiem 2:47.05 zajmuje XVII miejsce.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4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0" y="1982866"/>
            <a:ext cx="2923646" cy="389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79" y="2000347"/>
            <a:ext cx="2570973" cy="3880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067182" y="594406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Maciej </a:t>
            </a:r>
            <a:r>
              <a:rPr lang="pl-PL" sz="2000" dirty="0" err="1" smtClean="0">
                <a:solidFill>
                  <a:schemeClr val="bg1"/>
                </a:solidFill>
              </a:rPr>
              <a:t>Cisiński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916098" y="5917237"/>
            <a:ext cx="1639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Michał </a:t>
            </a:r>
            <a:r>
              <a:rPr lang="pl-PL" sz="2000" dirty="0" err="1">
                <a:solidFill>
                  <a:schemeClr val="bg1"/>
                </a:solidFill>
              </a:rPr>
              <a:t>Makoś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obchodzi 30-lecie swojej działalności. Z tej okazji </a:t>
            </a:r>
            <a:r>
              <a:rPr lang="pl-PL" sz="2400" dirty="0" smtClean="0">
                <a:solidFill>
                  <a:schemeClr val="bg1"/>
                </a:solidFill>
              </a:rPr>
              <a:t>organizuje wspólnie </a:t>
            </a:r>
            <a:r>
              <a:rPr lang="pl-PL" sz="2400" dirty="0">
                <a:solidFill>
                  <a:schemeClr val="bg1"/>
                </a:solidFill>
              </a:rPr>
              <a:t>z MZLA i WKS Wawel na stadionie AWF w Krakowie </a:t>
            </a:r>
            <a:r>
              <a:rPr lang="pl-PL" sz="2400" dirty="0" smtClean="0">
                <a:solidFill>
                  <a:schemeClr val="bg1"/>
                </a:solidFill>
              </a:rPr>
              <a:t>jubileuszowe zawody </a:t>
            </a:r>
            <a:r>
              <a:rPr lang="pl-PL" sz="2400" dirty="0">
                <a:solidFill>
                  <a:schemeClr val="bg1"/>
                </a:solidFill>
              </a:rPr>
              <a:t>LA Memoriał Gwiazd Małopolskiej Lekkiej Atletyki</a:t>
            </a:r>
            <a:r>
              <a:rPr lang="pl-PL" sz="2400" dirty="0" smtClean="0">
                <a:solidFill>
                  <a:schemeClr val="bg1"/>
                </a:solidFill>
              </a:rPr>
              <a:t>. W </a:t>
            </a:r>
            <a:r>
              <a:rPr lang="pl-PL" sz="2400" dirty="0">
                <a:solidFill>
                  <a:schemeClr val="bg1"/>
                </a:solidFill>
              </a:rPr>
              <a:t>zawodach startuje wielu czołowych polskich lekkoatletów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wśród nich najlepsi lekkoatleci Tempa </a:t>
            </a:r>
            <a:r>
              <a:rPr lang="pl-PL" sz="2400" dirty="0" smtClean="0">
                <a:solidFill>
                  <a:schemeClr val="bg1"/>
                </a:solidFill>
              </a:rPr>
              <a:t>Kęty.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organizuje XXI Bieg o Puchar Burmistrza oraz </a:t>
            </a:r>
            <a:r>
              <a:rPr lang="pl-PL" sz="2400" dirty="0" smtClean="0">
                <a:solidFill>
                  <a:schemeClr val="bg1"/>
                </a:solidFill>
              </a:rPr>
              <a:t>Lekkoatletyczne Czwartki </a:t>
            </a:r>
            <a:r>
              <a:rPr lang="pl-PL" sz="2400" dirty="0">
                <a:solidFill>
                  <a:schemeClr val="bg1"/>
                </a:solidFill>
              </a:rPr>
              <a:t>Tempa.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8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Justyna Konior i Gabriela Zawadzka medalistkami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Mistrzostw Polski </a:t>
            </a:r>
            <a:r>
              <a:rPr lang="pl-PL" sz="2400" b="1" dirty="0" smtClean="0">
                <a:solidFill>
                  <a:schemeClr val="bg1"/>
                </a:solidFill>
              </a:rPr>
              <a:t>Juniorów</a:t>
            </a:r>
          </a:p>
          <a:p>
            <a:pPr algn="just"/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rozegranych w Krakowie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i Justyna Konior zdobywają brązowe medale, </a:t>
            </a:r>
            <a:r>
              <a:rPr lang="pl-PL" sz="2400" dirty="0" smtClean="0">
                <a:solidFill>
                  <a:schemeClr val="bg1"/>
                </a:solidFill>
              </a:rPr>
              <a:t>Zawadzka w </a:t>
            </a:r>
            <a:r>
              <a:rPr lang="pl-PL" sz="2400" dirty="0">
                <a:solidFill>
                  <a:schemeClr val="bg1"/>
                </a:solidFill>
              </a:rPr>
              <a:t>trójskoku z wynikiem 12,14 m, a Konior w skoku wzwyż z </a:t>
            </a:r>
            <a:r>
              <a:rPr lang="pl-PL" sz="2400" dirty="0" smtClean="0">
                <a:solidFill>
                  <a:schemeClr val="bg1"/>
                </a:solidFill>
              </a:rPr>
              <a:t>wynikiem 170 </a:t>
            </a:r>
            <a:r>
              <a:rPr lang="pl-PL" sz="2400" dirty="0">
                <a:solidFill>
                  <a:schemeClr val="bg1"/>
                </a:solidFill>
              </a:rPr>
              <a:t>cm. W mistrzostwach tych bierze udział także </a:t>
            </a:r>
            <a:r>
              <a:rPr lang="pl-PL" sz="2400" dirty="0" smtClean="0">
                <a:solidFill>
                  <a:schemeClr val="bg1"/>
                </a:solidFill>
              </a:rPr>
              <a:t>Patrycja Łazarz </a:t>
            </a:r>
            <a:r>
              <a:rPr lang="pl-PL" sz="2400" dirty="0">
                <a:solidFill>
                  <a:schemeClr val="bg1"/>
                </a:solidFill>
              </a:rPr>
              <a:t>w skoku w dal i w trójskoku.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9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90" y="1844824"/>
            <a:ext cx="5543649" cy="417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531132" y="6196662"/>
            <a:ext cx="6246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Justyna Konior na podium Mistrzostw Polski (</a:t>
            </a:r>
            <a:r>
              <a:rPr lang="pl-PL" sz="2000" dirty="0" smtClean="0">
                <a:solidFill>
                  <a:schemeClr val="bg1"/>
                </a:solidFill>
              </a:rPr>
              <a:t>Kraków </a:t>
            </a:r>
            <a:r>
              <a:rPr lang="pl-PL" sz="2000" dirty="0">
                <a:solidFill>
                  <a:schemeClr val="bg1"/>
                </a:solidFill>
              </a:rPr>
              <a:t>2013)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6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6832"/>
            <a:ext cx="2909098" cy="387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2516413" y="587480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Gabriela Zawadzka na podium Mistrzostw Polski (</a:t>
            </a:r>
            <a:r>
              <a:rPr lang="pl-PL" sz="2000" dirty="0" smtClean="0">
                <a:solidFill>
                  <a:schemeClr val="bg1"/>
                </a:solidFill>
              </a:rPr>
              <a:t>Kraków </a:t>
            </a:r>
            <a:r>
              <a:rPr lang="pl-PL" sz="2000" dirty="0">
                <a:solidFill>
                  <a:schemeClr val="bg1"/>
                </a:solidFill>
              </a:rPr>
              <a:t>2013)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0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Justyna </a:t>
            </a:r>
            <a:r>
              <a:rPr lang="pl-PL" sz="2400" dirty="0">
                <a:solidFill>
                  <a:schemeClr val="bg1"/>
                </a:solidFill>
              </a:rPr>
              <a:t>Konior zajmuje IV miejsce w skoku wzwyż w Halowych </a:t>
            </a:r>
            <a:r>
              <a:rPr lang="pl-PL" sz="2400" dirty="0" smtClean="0">
                <a:solidFill>
                  <a:schemeClr val="bg1"/>
                </a:solidFill>
              </a:rPr>
              <a:t>Mistrzostwach Polski </a:t>
            </a:r>
            <a:r>
              <a:rPr lang="pl-PL" sz="2400" dirty="0">
                <a:solidFill>
                  <a:schemeClr val="bg1"/>
                </a:solidFill>
              </a:rPr>
              <a:t>Juniorów w Spale z wynikiem 167 cm. W </a:t>
            </a:r>
            <a:r>
              <a:rPr lang="pl-PL" sz="2400" dirty="0" smtClean="0">
                <a:solidFill>
                  <a:schemeClr val="bg1"/>
                </a:solidFill>
              </a:rPr>
              <a:t>tych samych </a:t>
            </a:r>
            <a:r>
              <a:rPr lang="pl-PL" sz="2400" dirty="0">
                <a:solidFill>
                  <a:schemeClr val="bg1"/>
                </a:solidFill>
              </a:rPr>
              <a:t>zawodach w trójskoku juniorek Gabriela Zawadzka </a:t>
            </a:r>
            <a:r>
              <a:rPr lang="pl-PL" sz="2400" dirty="0" smtClean="0">
                <a:solidFill>
                  <a:schemeClr val="bg1"/>
                </a:solidFill>
              </a:rPr>
              <a:t>zajmuje VII </a:t>
            </a:r>
            <a:r>
              <a:rPr lang="pl-PL" sz="2400" dirty="0">
                <a:solidFill>
                  <a:schemeClr val="bg1"/>
                </a:solidFill>
              </a:rPr>
              <a:t>miejsce z wynikiem 11,53 m, a Patrycja Łazarz XIV miejsce z </a:t>
            </a:r>
            <a:r>
              <a:rPr lang="pl-PL" sz="2400" dirty="0" smtClean="0">
                <a:solidFill>
                  <a:schemeClr val="bg1"/>
                </a:solidFill>
              </a:rPr>
              <a:t>wynikiem 10,50 </a:t>
            </a:r>
            <a:r>
              <a:rPr lang="pl-PL" sz="2400" dirty="0">
                <a:solidFill>
                  <a:schemeClr val="bg1"/>
                </a:solidFill>
              </a:rPr>
              <a:t>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8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5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Mirosław Smolarek i Zygmunt Sewera tuż za podium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Mistrzostw Polski Juniorów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 Mistrzostwach Polski Juniorów w Białymstoku Mirosław </a:t>
            </a:r>
            <a:r>
              <a:rPr lang="pl-PL" sz="2400" dirty="0" smtClean="0">
                <a:solidFill>
                  <a:schemeClr val="bg1"/>
                </a:solidFill>
              </a:rPr>
              <a:t>Smolarek zajmuje </a:t>
            </a:r>
            <a:r>
              <a:rPr lang="pl-PL" sz="2400" dirty="0">
                <a:solidFill>
                  <a:schemeClr val="bg1"/>
                </a:solidFill>
              </a:rPr>
              <a:t>IV miejsce w trójskoku z wynikiem 13,54 m i V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skoku w dal z wynikiem 6,83 m, a Zygmunt Sewera IV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rzucie oszczepem z wynikiem 49,18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3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Maciej </a:t>
            </a:r>
            <a:r>
              <a:rPr lang="pl-PL" sz="2400" dirty="0" err="1" smtClean="0">
                <a:solidFill>
                  <a:schemeClr val="bg1"/>
                </a:solidFill>
              </a:rPr>
              <a:t>Cisiński</a:t>
            </a:r>
            <a:r>
              <a:rPr lang="pl-PL" sz="2400" dirty="0" smtClean="0">
                <a:solidFill>
                  <a:schemeClr val="bg1"/>
                </a:solidFill>
              </a:rPr>
              <a:t> zajmuje </a:t>
            </a:r>
            <a:r>
              <a:rPr lang="pl-PL" sz="2400" dirty="0">
                <a:solidFill>
                  <a:schemeClr val="bg1"/>
                </a:solidFill>
              </a:rPr>
              <a:t>z wynikiem 12,81 m VI miejsce w trójskoku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Maciej </a:t>
            </a:r>
            <a:r>
              <a:rPr lang="pl-PL" sz="2400" dirty="0" err="1">
                <a:solidFill>
                  <a:schemeClr val="bg1"/>
                </a:solidFill>
              </a:rPr>
              <a:t>Cisiński</a:t>
            </a:r>
            <a:r>
              <a:rPr lang="pl-PL" sz="2400" dirty="0">
                <a:solidFill>
                  <a:schemeClr val="bg1"/>
                </a:solidFill>
              </a:rPr>
              <a:t> zajmuje z wynikiem 13,68 m VI miejsce w </a:t>
            </a:r>
            <a:r>
              <a:rPr lang="pl-PL" sz="2400" dirty="0" smtClean="0">
                <a:solidFill>
                  <a:schemeClr val="bg1"/>
                </a:solidFill>
              </a:rPr>
              <a:t>trójskoku 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Łodzi.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6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38195"/>
            <a:ext cx="5206752" cy="39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873324" y="5949280"/>
            <a:ext cx="7562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Najlepsi </a:t>
            </a:r>
            <a:r>
              <a:rPr lang="pl-PL" dirty="0" smtClean="0">
                <a:solidFill>
                  <a:schemeClr val="bg1"/>
                </a:solidFill>
              </a:rPr>
              <a:t>trójskoczkowie </a:t>
            </a:r>
            <a:r>
              <a:rPr lang="pl-PL" dirty="0">
                <a:solidFill>
                  <a:schemeClr val="bg1"/>
                </a:solidFill>
              </a:rPr>
              <a:t>Mistrzostw Polski U-18 w Łodzi w 2013 roku.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Drugi od prawej Maciej </a:t>
            </a:r>
            <a:r>
              <a:rPr lang="pl-PL" dirty="0" err="1">
                <a:solidFill>
                  <a:schemeClr val="bg1"/>
                </a:solidFill>
              </a:rPr>
              <a:t>Cisiński</a:t>
            </a:r>
            <a:r>
              <a:rPr lang="pl-PL" dirty="0">
                <a:solidFill>
                  <a:schemeClr val="bg1"/>
                </a:solidFill>
              </a:rPr>
              <a:t>. Dekorował Artur Partyka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6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Radomiu startuje Klaudia </a:t>
            </a:r>
            <a:r>
              <a:rPr lang="pl-PL" sz="2400" dirty="0" smtClean="0">
                <a:solidFill>
                  <a:schemeClr val="bg1"/>
                </a:solidFill>
              </a:rPr>
              <a:t>Blacha w </a:t>
            </a:r>
            <a:r>
              <a:rPr lang="pl-PL" sz="2400" dirty="0">
                <a:solidFill>
                  <a:schemeClr val="bg1"/>
                </a:solidFill>
              </a:rPr>
              <a:t>rzucie oszczepem (NM).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w Biegach Przełajowych w Kwidzyniu </a:t>
            </a:r>
            <a:r>
              <a:rPr lang="pl-PL" sz="2400" dirty="0" smtClean="0">
                <a:solidFill>
                  <a:schemeClr val="bg1"/>
                </a:solidFill>
              </a:rPr>
              <a:t>biorą udział </a:t>
            </a:r>
            <a:r>
              <a:rPr lang="pl-PL" sz="2400" dirty="0">
                <a:solidFill>
                  <a:schemeClr val="bg1"/>
                </a:solidFill>
              </a:rPr>
              <a:t>Michał </a:t>
            </a:r>
            <a:r>
              <a:rPr lang="pl-PL" sz="2400" dirty="0" err="1">
                <a:solidFill>
                  <a:schemeClr val="bg1"/>
                </a:solidFill>
              </a:rPr>
              <a:t>Makoś</a:t>
            </a:r>
            <a:r>
              <a:rPr lang="pl-PL" sz="2400" dirty="0">
                <a:solidFill>
                  <a:schemeClr val="bg1"/>
                </a:solidFill>
              </a:rPr>
              <a:t> i Radosław Kozieł.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89501"/>
            <a:ext cx="3518048" cy="2638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89501"/>
            <a:ext cx="1987096" cy="2649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0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Trzy medale lekkoatletów Tempa w Mistrzostwach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Polski, </a:t>
            </a: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w Spale Justyna </a:t>
            </a:r>
            <a:r>
              <a:rPr lang="pl-PL" sz="2400" dirty="0" smtClean="0">
                <a:solidFill>
                  <a:schemeClr val="bg1"/>
                </a:solidFill>
              </a:rPr>
              <a:t>Konior po </a:t>
            </a:r>
            <a:r>
              <a:rPr lang="pl-PL" sz="2400" dirty="0">
                <a:solidFill>
                  <a:schemeClr val="bg1"/>
                </a:solidFill>
              </a:rPr>
              <a:t>pasjonującej walce zdobywa srebrny medal w skoku </a:t>
            </a:r>
            <a:r>
              <a:rPr lang="pl-PL" sz="2400" dirty="0" smtClean="0">
                <a:solidFill>
                  <a:schemeClr val="bg1"/>
                </a:solidFill>
              </a:rPr>
              <a:t>wzwyż z </a:t>
            </a:r>
            <a:r>
              <a:rPr lang="pl-PL" sz="2400" dirty="0">
                <a:solidFill>
                  <a:schemeClr val="bg1"/>
                </a:solidFill>
              </a:rPr>
              <a:t>wynikiem 177 cm (PB i rekord Klubu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 Halowych Mistrzostwach Polski Juniorów Młodszych w Spale Maciej </a:t>
            </a:r>
            <a:r>
              <a:rPr lang="pl-PL" sz="2400" dirty="0" err="1">
                <a:solidFill>
                  <a:schemeClr val="bg1"/>
                </a:solidFill>
              </a:rPr>
              <a:t>Cisiński</a:t>
            </a:r>
            <a:r>
              <a:rPr lang="pl-PL" sz="2400" dirty="0">
                <a:solidFill>
                  <a:schemeClr val="bg1"/>
                </a:solidFill>
              </a:rPr>
              <a:t> zajmuje VI miejsce w trójskoku z wynikiem 13,75 m (PB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9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1916832"/>
            <a:ext cx="5652120" cy="423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439652" y="6196662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Justyna Konior wicemistrzynią Polski (Spała 2014)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8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LA w Toruniu Justyna </a:t>
            </a:r>
            <a:r>
              <a:rPr lang="pl-PL" sz="2400" dirty="0" smtClean="0">
                <a:solidFill>
                  <a:schemeClr val="bg1"/>
                </a:solidFill>
              </a:rPr>
              <a:t>Konior zdobywa </a:t>
            </a:r>
            <a:r>
              <a:rPr lang="pl-PL" sz="2400" dirty="0">
                <a:solidFill>
                  <a:schemeClr val="bg1"/>
                </a:solidFill>
              </a:rPr>
              <a:t>brązowy medal w skoku wzwyż z wynikiem 170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LA we </a:t>
            </a:r>
            <a:r>
              <a:rPr lang="pl-PL" sz="2400" dirty="0" smtClean="0">
                <a:solidFill>
                  <a:schemeClr val="bg1"/>
                </a:solidFill>
              </a:rPr>
              <a:t>Wrocławiu Maciej </a:t>
            </a:r>
            <a:r>
              <a:rPr lang="pl-PL" sz="2400" dirty="0" err="1">
                <a:solidFill>
                  <a:schemeClr val="bg1"/>
                </a:solidFill>
              </a:rPr>
              <a:t>Cisiński</a:t>
            </a:r>
            <a:r>
              <a:rPr lang="pl-PL" sz="2400" dirty="0">
                <a:solidFill>
                  <a:schemeClr val="bg1"/>
                </a:solidFill>
              </a:rPr>
              <a:t> zdobywa srebrny medal w trójskoku z </a:t>
            </a:r>
            <a:r>
              <a:rPr lang="pl-PL" sz="2400" dirty="0" smtClean="0">
                <a:solidFill>
                  <a:schemeClr val="bg1"/>
                </a:solidFill>
              </a:rPr>
              <a:t>wynikiem 14,19 </a:t>
            </a:r>
            <a:r>
              <a:rPr lang="pl-PL" sz="2400" dirty="0">
                <a:solidFill>
                  <a:schemeClr val="bg1"/>
                </a:solidFill>
              </a:rPr>
              <a:t>m (PB).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2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43" y="1988840"/>
            <a:ext cx="506882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447978" y="6093296"/>
            <a:ext cx="6483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Justyna Konior na podium Mistrzostw Polski w Toruniu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2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53" y="1988840"/>
            <a:ext cx="537659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1187624" y="6181273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Maciej </a:t>
            </a:r>
            <a:r>
              <a:rPr lang="pl-PL" sz="2000" dirty="0" err="1">
                <a:solidFill>
                  <a:schemeClr val="bg1"/>
                </a:solidFill>
              </a:rPr>
              <a:t>Cisiński</a:t>
            </a:r>
            <a:r>
              <a:rPr lang="pl-PL" sz="2000" dirty="0">
                <a:solidFill>
                  <a:schemeClr val="bg1"/>
                </a:solidFill>
              </a:rPr>
              <a:t> na podium Mistrzostw Polski (Wrocław 2014)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0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Młodzieżowych Mistrzostwach Polski U-23 w LA w </a:t>
            </a:r>
            <a:r>
              <a:rPr lang="pl-PL" sz="2400" dirty="0" smtClean="0">
                <a:solidFill>
                  <a:schemeClr val="bg1"/>
                </a:solidFill>
              </a:rPr>
              <a:t>Inowrocławiu Gabriela </a:t>
            </a:r>
            <a:r>
              <a:rPr lang="pl-PL" sz="2400" dirty="0">
                <a:solidFill>
                  <a:schemeClr val="bg1"/>
                </a:solidFill>
              </a:rPr>
              <a:t>Zawadzka zajmuje VII miejsce w skoku w dal z </a:t>
            </a:r>
            <a:r>
              <a:rPr lang="pl-PL" sz="2400" dirty="0" smtClean="0">
                <a:solidFill>
                  <a:schemeClr val="bg1"/>
                </a:solidFill>
              </a:rPr>
              <a:t>wynikiem 5,65 </a:t>
            </a:r>
            <a:r>
              <a:rPr lang="pl-PL" sz="2400" dirty="0">
                <a:solidFill>
                  <a:schemeClr val="bg1"/>
                </a:solidFill>
              </a:rPr>
              <a:t>m (PB) i VII miejsce w trójskoku (11,78 m).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Sukcesy </a:t>
            </a:r>
            <a:r>
              <a:rPr lang="pl-PL" sz="2400" b="1" dirty="0" err="1">
                <a:solidFill>
                  <a:schemeClr val="bg1"/>
                </a:solidFill>
              </a:rPr>
              <a:t>kęczanek</a:t>
            </a:r>
            <a:r>
              <a:rPr lang="pl-PL" sz="2400" b="1" dirty="0">
                <a:solidFill>
                  <a:schemeClr val="bg1"/>
                </a:solidFill>
              </a:rPr>
              <a:t> w </a:t>
            </a:r>
            <a:r>
              <a:rPr lang="pl-PL" sz="2400" b="1" dirty="0" smtClean="0">
                <a:solidFill>
                  <a:schemeClr val="bg1"/>
                </a:solidFill>
              </a:rPr>
              <a:t>Białymstoku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Młodzieżowych Mistrzostwa Polski U-23 w Białymstoku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zajmuje V miejsce w trójskoku z wynikiem 12,29 m i XII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skoku w dal z wynikiem 5,49 m. W zawodach biorą udział </a:t>
            </a:r>
            <a:r>
              <a:rPr lang="pl-PL" sz="2400" dirty="0" smtClean="0">
                <a:solidFill>
                  <a:schemeClr val="bg1"/>
                </a:solidFill>
              </a:rPr>
              <a:t>również wychowanki </a:t>
            </a:r>
            <a:r>
              <a:rPr lang="pl-PL" sz="2400" dirty="0">
                <a:solidFill>
                  <a:schemeClr val="bg1"/>
                </a:solidFill>
              </a:rPr>
              <a:t>Tempa Kęty i trenera Tadeusza Łyska: Nina Nycz i </a:t>
            </a:r>
            <a:r>
              <a:rPr lang="pl-PL" sz="2400" dirty="0" smtClean="0">
                <a:solidFill>
                  <a:schemeClr val="bg1"/>
                </a:solidFill>
              </a:rPr>
              <a:t>Justyna Konior</a:t>
            </a:r>
            <a:r>
              <a:rPr lang="pl-PL" sz="2400" dirty="0">
                <a:solidFill>
                  <a:schemeClr val="bg1"/>
                </a:solidFill>
              </a:rPr>
              <a:t>. Nycz zdobywa złoty medal dla AZS Warszawa w </a:t>
            </a:r>
            <a:r>
              <a:rPr lang="pl-PL" sz="2400" dirty="0" smtClean="0">
                <a:solidFill>
                  <a:schemeClr val="bg1"/>
                </a:solidFill>
              </a:rPr>
              <a:t>biegu na </a:t>
            </a:r>
            <a:r>
              <a:rPr lang="pl-PL" sz="2400" dirty="0">
                <a:solidFill>
                  <a:schemeClr val="bg1"/>
                </a:solidFill>
              </a:rPr>
              <a:t>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, a Konior złoty medal dla AZS Kraków w skoku wzwyż.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5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77" y="1916832"/>
            <a:ext cx="4908014" cy="418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357226" y="6125175"/>
            <a:ext cx="8594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Od lewej: Janusz </a:t>
            </a:r>
            <a:r>
              <a:rPr lang="pl-PL" sz="2400" dirty="0" err="1">
                <a:solidFill>
                  <a:schemeClr val="bg1"/>
                </a:solidFill>
              </a:rPr>
              <a:t>Koczur</a:t>
            </a:r>
            <a:r>
              <a:rPr lang="pl-PL" sz="2400" dirty="0">
                <a:solidFill>
                  <a:schemeClr val="bg1"/>
                </a:solidFill>
              </a:rPr>
              <a:t>, Dariusz </a:t>
            </a:r>
            <a:r>
              <a:rPr lang="pl-PL" sz="2400" dirty="0" err="1">
                <a:solidFill>
                  <a:schemeClr val="bg1"/>
                </a:solidFill>
              </a:rPr>
              <a:t>Koniorczyk</a:t>
            </a:r>
            <a:r>
              <a:rPr lang="pl-PL" sz="2400" dirty="0">
                <a:solidFill>
                  <a:schemeClr val="bg1"/>
                </a:solidFill>
              </a:rPr>
              <a:t>, Jarosław </a:t>
            </a:r>
            <a:r>
              <a:rPr lang="pl-PL" sz="2400" dirty="0" err="1" smtClean="0">
                <a:solidFill>
                  <a:schemeClr val="bg1"/>
                </a:solidFill>
              </a:rPr>
              <a:t>Jurzak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7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624736" cy="377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565920" y="6031731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Gabriela Zawadzka w skoku w dal (MPS </a:t>
            </a:r>
            <a:r>
              <a:rPr lang="pl-PL" dirty="0" smtClean="0">
                <a:solidFill>
                  <a:schemeClr val="bg1"/>
                </a:solidFill>
              </a:rPr>
              <a:t>Kraków </a:t>
            </a:r>
            <a:r>
              <a:rPr lang="pl-PL" dirty="0">
                <a:solidFill>
                  <a:schemeClr val="bg1"/>
                </a:solidFill>
              </a:rPr>
              <a:t>2015). Fot. Piotr Gibas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8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56831"/>
            <a:ext cx="2736304" cy="409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3" y="1936335"/>
            <a:ext cx="2738317" cy="410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1403648" y="610760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Justyna Konior (AZS </a:t>
            </a:r>
            <a:r>
              <a:rPr lang="pl-PL" dirty="0" smtClean="0">
                <a:solidFill>
                  <a:schemeClr val="bg1"/>
                </a:solidFill>
              </a:rPr>
              <a:t>Kraków),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Białystok 2015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572000" y="60753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Gabriela Zawadzka </a:t>
            </a:r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Białystok 2015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5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54487"/>
            <a:ext cx="5776570" cy="3857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2726013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Nina Nycz w biegu po złoty medal </a:t>
            </a:r>
            <a:r>
              <a:rPr lang="pl-PL" sz="2000" dirty="0" smtClean="0">
                <a:solidFill>
                  <a:schemeClr val="bg1"/>
                </a:solidFill>
              </a:rPr>
              <a:t>Białystok 2015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6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w Toruniu Maciej </a:t>
            </a:r>
            <a:r>
              <a:rPr lang="pl-PL" sz="2400" dirty="0" err="1" smtClean="0">
                <a:solidFill>
                  <a:schemeClr val="bg1"/>
                </a:solidFill>
              </a:rPr>
              <a:t>Cisiński</a:t>
            </a:r>
            <a:r>
              <a:rPr lang="pl-PL" sz="2400" dirty="0" smtClean="0">
                <a:solidFill>
                  <a:schemeClr val="bg1"/>
                </a:solidFill>
              </a:rPr>
              <a:t> zajmuje </a:t>
            </a:r>
            <a:r>
              <a:rPr lang="pl-PL" sz="2400" dirty="0">
                <a:solidFill>
                  <a:schemeClr val="bg1"/>
                </a:solidFill>
              </a:rPr>
              <a:t>V miejsce w trójskoku z wynikiem 13,98 m i VII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skoku w dal z wynikiem 6,61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LA w Białej Podlaskiej </a:t>
            </a:r>
            <a:r>
              <a:rPr lang="pl-PL" sz="2400" dirty="0" smtClean="0">
                <a:solidFill>
                  <a:schemeClr val="bg1"/>
                </a:solidFill>
              </a:rPr>
              <a:t>Maciej </a:t>
            </a:r>
            <a:r>
              <a:rPr lang="pl-PL" sz="2400" dirty="0" err="1" smtClean="0">
                <a:solidFill>
                  <a:schemeClr val="bg1"/>
                </a:solidFill>
              </a:rPr>
              <a:t>Cisiński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zajmuje X miejsce w trójskoku z wynikiem 13,59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Łodzi </a:t>
            </a:r>
            <a:r>
              <a:rPr lang="pl-PL" sz="2400" dirty="0" smtClean="0">
                <a:solidFill>
                  <a:schemeClr val="bg1"/>
                </a:solidFill>
              </a:rPr>
              <a:t>Klaudia Blacha </a:t>
            </a:r>
            <a:r>
              <a:rPr lang="pl-PL" sz="2400" dirty="0">
                <a:solidFill>
                  <a:schemeClr val="bg1"/>
                </a:solidFill>
              </a:rPr>
              <a:t>zajmuje XVI miejsce w rzucie oszczepem (500 g) z </a:t>
            </a:r>
            <a:r>
              <a:rPr lang="pl-PL" sz="2400" dirty="0" smtClean="0">
                <a:solidFill>
                  <a:schemeClr val="bg1"/>
                </a:solidFill>
              </a:rPr>
              <a:t>wynikiem 35,44 </a:t>
            </a:r>
            <a:r>
              <a:rPr lang="pl-PL" sz="2400" dirty="0">
                <a:solidFill>
                  <a:schemeClr val="bg1"/>
                </a:solidFill>
              </a:rPr>
              <a:t>m i XX miejsce w pchnięciu kulą (3 kg) z wynikiem 11,04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9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93" y="1916832"/>
            <a:ext cx="6096000" cy="405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2286000" y="6058162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Maciej </a:t>
            </a:r>
            <a:r>
              <a:rPr lang="pl-PL" dirty="0" err="1">
                <a:solidFill>
                  <a:schemeClr val="bg1"/>
                </a:solidFill>
              </a:rPr>
              <a:t>Cisiński</a:t>
            </a:r>
            <a:r>
              <a:rPr lang="pl-PL" dirty="0">
                <a:solidFill>
                  <a:schemeClr val="bg1"/>
                </a:solidFill>
              </a:rPr>
              <a:t> (HMPJ Toruń 2015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5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Gabriela Zawadzka w Reprezentacji Polski </a:t>
            </a:r>
            <a:r>
              <a:rPr lang="pl-PL" sz="2400" b="1" dirty="0" smtClean="0">
                <a:solidFill>
                  <a:schemeClr val="bg1"/>
                </a:solidFill>
              </a:rPr>
              <a:t>U-23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Wychowanka </a:t>
            </a:r>
            <a:r>
              <a:rPr lang="pl-PL" sz="2400" dirty="0">
                <a:solidFill>
                  <a:schemeClr val="bg1"/>
                </a:solidFill>
              </a:rPr>
              <a:t>trenera Tadeusza Łyska Gabriela Zawadzka </a:t>
            </a:r>
            <a:r>
              <a:rPr lang="pl-PL" sz="2400" dirty="0" smtClean="0">
                <a:solidFill>
                  <a:schemeClr val="bg1"/>
                </a:solidFill>
              </a:rPr>
              <a:t>zostaje powołana </a:t>
            </a:r>
            <a:r>
              <a:rPr lang="pl-PL" sz="2400" dirty="0">
                <a:solidFill>
                  <a:schemeClr val="bg1"/>
                </a:solidFill>
              </a:rPr>
              <a:t>przez Polski Związek Lekkiej Atletyki do </a:t>
            </a:r>
            <a:r>
              <a:rPr lang="pl-PL" sz="2400" dirty="0" smtClean="0">
                <a:solidFill>
                  <a:schemeClr val="bg1"/>
                </a:solidFill>
              </a:rPr>
              <a:t>Reprezentacji Polski </a:t>
            </a:r>
            <a:r>
              <a:rPr lang="pl-PL" sz="2400" dirty="0">
                <a:solidFill>
                  <a:schemeClr val="bg1"/>
                </a:solidFill>
              </a:rPr>
              <a:t>U-23 na Czwórmecz Lekkoatletyczny Węgry – Czechy – </a:t>
            </a:r>
            <a:r>
              <a:rPr lang="pl-PL" sz="2400" dirty="0" smtClean="0">
                <a:solidFill>
                  <a:schemeClr val="bg1"/>
                </a:solidFill>
              </a:rPr>
              <a:t>Polska – </a:t>
            </a:r>
            <a:r>
              <a:rPr lang="pl-PL" sz="2400" dirty="0">
                <a:solidFill>
                  <a:schemeClr val="bg1"/>
                </a:solidFill>
              </a:rPr>
              <a:t>Słowenia. W rozegranych 15 lipca w Mariborze (Słowenia) </a:t>
            </a:r>
            <a:r>
              <a:rPr lang="pl-PL" sz="2400" dirty="0" smtClean="0">
                <a:solidFill>
                  <a:schemeClr val="bg1"/>
                </a:solidFill>
              </a:rPr>
              <a:t>zawodach zawodniczka </a:t>
            </a:r>
            <a:r>
              <a:rPr lang="pl-PL" sz="2400" dirty="0">
                <a:solidFill>
                  <a:schemeClr val="bg1"/>
                </a:solidFill>
              </a:rPr>
              <a:t>Tempa Kęty zdobywa dla Polski brązowy </a:t>
            </a:r>
            <a:r>
              <a:rPr lang="pl-PL" sz="2400" dirty="0" smtClean="0">
                <a:solidFill>
                  <a:schemeClr val="bg1"/>
                </a:solidFill>
              </a:rPr>
              <a:t>medal w </a:t>
            </a:r>
            <a:r>
              <a:rPr lang="pl-PL" sz="2400" dirty="0">
                <a:solidFill>
                  <a:schemeClr val="bg1"/>
                </a:solidFill>
              </a:rPr>
              <a:t>trójskoku z wynikiem 12,16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2550829" cy="453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331640" y="3645024"/>
            <a:ext cx="3322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Gabrysia Zawadzka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na podium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z brązowym medalem 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(Maribor 2016)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1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Seniorów w LA w Toruniu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zajmuje X miejsce w trójskoku z wynikiem 12,35 m.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Seniorów w LA w Bydgoszczy Gabriela </a:t>
            </a:r>
            <a:r>
              <a:rPr lang="pl-PL" sz="2400" dirty="0" smtClean="0">
                <a:solidFill>
                  <a:schemeClr val="bg1"/>
                </a:solidFill>
              </a:rPr>
              <a:t>Zawadzka zajmuje </a:t>
            </a:r>
            <a:r>
              <a:rPr lang="pl-PL" sz="2400" dirty="0">
                <a:solidFill>
                  <a:schemeClr val="bg1"/>
                </a:solidFill>
              </a:rPr>
              <a:t>X miejsce w trójskoku z wynikiem 12,46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Młodzieżowych Mistrzostwach Polski U-23 w Jeleniej Górze Gabriela Zawadzka zajmuje IV miejsce w trójskoku z wynikiem 12,44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8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15" y="1846475"/>
            <a:ext cx="265066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11" y="1844824"/>
            <a:ext cx="2731054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507790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Gabriela Zawadzka. Mistrzostwa Polski </a:t>
            </a:r>
            <a:r>
              <a:rPr lang="pl-PL" dirty="0" smtClean="0">
                <a:solidFill>
                  <a:schemeClr val="bg1"/>
                </a:solidFill>
              </a:rPr>
              <a:t>Seniorów </a:t>
            </a:r>
            <a:r>
              <a:rPr lang="pl-PL" dirty="0">
                <a:solidFill>
                  <a:schemeClr val="bg1"/>
                </a:solidFill>
              </a:rPr>
              <a:t>(Bydgoszcz 2016).</a:t>
            </a:r>
          </a:p>
        </p:txBody>
      </p:sp>
      <p:sp>
        <p:nvSpPr>
          <p:cNvPr id="9" name="Prostokąt 8"/>
          <p:cNvSpPr/>
          <p:nvPr/>
        </p:nvSpPr>
        <p:spPr>
          <a:xfrm>
            <a:off x="82352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</a:rPr>
              <a:t>Gabriela Zawadzka. Mistrzostwa Polski U-23 (Jelenia </a:t>
            </a:r>
            <a:r>
              <a:rPr lang="pl-PL" dirty="0" smtClean="0">
                <a:solidFill>
                  <a:schemeClr val="bg1"/>
                </a:solidFill>
              </a:rPr>
              <a:t>Góra </a:t>
            </a:r>
            <a:r>
              <a:rPr lang="pl-PL" dirty="0">
                <a:solidFill>
                  <a:schemeClr val="bg1"/>
                </a:solidFill>
              </a:rPr>
              <a:t>2016)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9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3666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Suwałkach Klaudia Blacha </a:t>
            </a:r>
            <a:r>
              <a:rPr lang="pl-PL" sz="2400" dirty="0" smtClean="0">
                <a:solidFill>
                  <a:schemeClr val="bg1"/>
                </a:solidFill>
              </a:rPr>
              <a:t>zajmuje XXII </a:t>
            </a:r>
            <a:r>
              <a:rPr lang="pl-PL" sz="2400" dirty="0">
                <a:solidFill>
                  <a:schemeClr val="bg1"/>
                </a:solidFill>
              </a:rPr>
              <a:t>miejsce w rzucie oszczepem (600 g) z wynikiem 29,69 </a:t>
            </a:r>
            <a:r>
              <a:rPr lang="pl-PL" sz="2400" dirty="0" smtClean="0">
                <a:solidFill>
                  <a:schemeClr val="bg1"/>
                </a:solidFill>
              </a:rPr>
              <a:t>m i </a:t>
            </a:r>
            <a:r>
              <a:rPr lang="pl-PL" sz="2400" dirty="0">
                <a:solidFill>
                  <a:schemeClr val="bg1"/>
                </a:solidFill>
              </a:rPr>
              <a:t>XVI miejsce w pchnięciu kulą (4 kg) z wynikiem </a:t>
            </a:r>
            <a:r>
              <a:rPr lang="pl-PL" sz="2400" dirty="0" smtClean="0">
                <a:solidFill>
                  <a:schemeClr val="bg1"/>
                </a:solidFill>
              </a:rPr>
              <a:t>10,06m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429000" cy="3777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9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Oddanie do użytku obiektu lekkoatletycznego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przy Szkole Podstawowej nr 2</a:t>
            </a:r>
            <a:endParaRPr lang="pl-PL" sz="2400" b="1" dirty="0" smtClean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Do </a:t>
            </a:r>
            <a:r>
              <a:rPr lang="pl-PL" sz="2400" dirty="0">
                <a:solidFill>
                  <a:schemeClr val="bg1"/>
                </a:solidFill>
              </a:rPr>
              <a:t>użytku zostaje oddany, budowany w czynie społecznym, </a:t>
            </a:r>
            <a:r>
              <a:rPr lang="pl-PL" sz="2400" dirty="0" err="1" smtClean="0">
                <a:solidFill>
                  <a:schemeClr val="bg1"/>
                </a:solidFill>
              </a:rPr>
              <a:t>stadionik</a:t>
            </a:r>
            <a:r>
              <a:rPr lang="pl-PL" sz="2400" dirty="0" smtClean="0">
                <a:solidFill>
                  <a:schemeClr val="bg1"/>
                </a:solidFill>
              </a:rPr>
              <a:t> lekkoatletyczny </a:t>
            </a:r>
            <a:r>
              <a:rPr lang="pl-PL" sz="2400" dirty="0">
                <a:solidFill>
                  <a:schemeClr val="bg1"/>
                </a:solidFill>
              </a:rPr>
              <a:t>przy Szkole Podstawowej nr 2 w Kętach</a:t>
            </a:r>
            <a:r>
              <a:rPr lang="pl-PL" sz="2400" dirty="0" smtClean="0">
                <a:solidFill>
                  <a:schemeClr val="bg1"/>
                </a:solidFill>
              </a:rPr>
              <a:t>. W ogólnopolskim konkursie ZG SZS „Zrobimy to sami” zajmuje I miejsce. Obiekt </a:t>
            </a:r>
            <a:r>
              <a:rPr lang="pl-PL" sz="2400" dirty="0">
                <a:solidFill>
                  <a:schemeClr val="bg1"/>
                </a:solidFill>
              </a:rPr>
              <a:t>ten staje się bazą szkoleniową MKS Tempo i </a:t>
            </a:r>
            <a:r>
              <a:rPr lang="pl-PL" sz="2400" dirty="0" smtClean="0">
                <a:solidFill>
                  <a:schemeClr val="bg1"/>
                </a:solidFill>
              </a:rPr>
              <a:t>miejscem rozgrywania </a:t>
            </a:r>
            <a:r>
              <a:rPr lang="pl-PL" sz="2400" dirty="0">
                <a:solidFill>
                  <a:schemeClr val="bg1"/>
                </a:solidFill>
              </a:rPr>
              <a:t>zawodów lekkoatletycznych w Kętach.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3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Gabriela Zawadzka wśród najlepszych </a:t>
            </a:r>
            <a:r>
              <a:rPr lang="pl-PL" sz="2400" b="1" dirty="0" err="1">
                <a:solidFill>
                  <a:schemeClr val="bg1"/>
                </a:solidFill>
              </a:rPr>
              <a:t>trójskoczkiń</a:t>
            </a:r>
            <a:endParaRPr lang="pl-PL" sz="2400" b="1" dirty="0">
              <a:solidFill>
                <a:schemeClr val="bg1"/>
              </a:solidFill>
            </a:endParaRP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</a:t>
            </a:r>
            <a:r>
              <a:rPr lang="pl-PL" sz="2400" b="1" dirty="0" smtClean="0">
                <a:solidFill>
                  <a:schemeClr val="bg1"/>
                </a:solidFill>
              </a:rPr>
              <a:t>Polsce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Seniorów w Lekkiej </a:t>
            </a:r>
            <a:r>
              <a:rPr lang="pl-PL" sz="2400" dirty="0" smtClean="0">
                <a:solidFill>
                  <a:schemeClr val="bg1"/>
                </a:solidFill>
              </a:rPr>
              <a:t>Atletyce w </a:t>
            </a:r>
            <a:r>
              <a:rPr lang="pl-PL" sz="2400" dirty="0">
                <a:solidFill>
                  <a:schemeClr val="bg1"/>
                </a:solidFill>
              </a:rPr>
              <a:t>Toruniu 18-19 lutego 2017 roku Gabriela Zawadzka, </a:t>
            </a:r>
            <a:r>
              <a:rPr lang="pl-PL" sz="2400" dirty="0" smtClean="0">
                <a:solidFill>
                  <a:schemeClr val="bg1"/>
                </a:solidFill>
              </a:rPr>
              <a:t>ustanawiając wynikiem </a:t>
            </a:r>
            <a:r>
              <a:rPr lang="pl-PL" sz="2400" dirty="0">
                <a:solidFill>
                  <a:schemeClr val="bg1"/>
                </a:solidFill>
              </a:rPr>
              <a:t>12,70 m znakomity rekord życiowy (PB) i rekord </a:t>
            </a:r>
            <a:r>
              <a:rPr lang="pl-PL" sz="2400" dirty="0" smtClean="0">
                <a:solidFill>
                  <a:schemeClr val="bg1"/>
                </a:solidFill>
              </a:rPr>
              <a:t>Kęt w </a:t>
            </a:r>
            <a:r>
              <a:rPr lang="pl-PL" sz="2400" dirty="0">
                <a:solidFill>
                  <a:schemeClr val="bg1"/>
                </a:solidFill>
              </a:rPr>
              <a:t>trójskoku, zajmuje IV miejsce w konkursie.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4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01536"/>
            <a:ext cx="6096000" cy="405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547664" y="605816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Sprawdzian Kontrolny PZLA. Gabriela Zawadzka w </a:t>
            </a:r>
            <a:r>
              <a:rPr lang="pl-PL" dirty="0" smtClean="0">
                <a:solidFill>
                  <a:schemeClr val="bg1"/>
                </a:solidFill>
              </a:rPr>
              <a:t>trójskoku </a:t>
            </a:r>
            <a:r>
              <a:rPr lang="pl-PL" dirty="0">
                <a:solidFill>
                  <a:schemeClr val="bg1"/>
                </a:solidFill>
              </a:rPr>
              <a:t>(Spała 2017)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Katarzyna Kos startuje w Halowych Mistrzostwach Polski Juniorów Młodszych U18</a:t>
            </a: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 </a:t>
            </a:r>
            <a:r>
              <a:rPr lang="pl-PL" sz="2400" dirty="0" smtClean="0">
                <a:solidFill>
                  <a:schemeClr val="bg1"/>
                </a:solidFill>
              </a:rPr>
              <a:t>Halowych Mistrzostwach </a:t>
            </a:r>
            <a:r>
              <a:rPr lang="pl-PL" sz="2400" dirty="0">
                <a:solidFill>
                  <a:schemeClr val="bg1"/>
                </a:solidFill>
              </a:rPr>
              <a:t>Polski </a:t>
            </a:r>
            <a:r>
              <a:rPr lang="pl-PL" sz="2400" dirty="0" smtClean="0">
                <a:solidFill>
                  <a:schemeClr val="bg1"/>
                </a:solidFill>
              </a:rPr>
              <a:t>U18 rozgrywanych </a:t>
            </a:r>
            <a:r>
              <a:rPr lang="pl-PL" sz="2400" dirty="0">
                <a:solidFill>
                  <a:schemeClr val="bg1"/>
                </a:solidFill>
              </a:rPr>
              <a:t>w </a:t>
            </a:r>
            <a:r>
              <a:rPr lang="pl-PL" sz="2400" dirty="0" smtClean="0">
                <a:solidFill>
                  <a:schemeClr val="bg1"/>
                </a:solidFill>
              </a:rPr>
              <a:t>Toruniu  13 lutego 2017 </a:t>
            </a:r>
            <a:r>
              <a:rPr lang="pl-PL" sz="2400" dirty="0">
                <a:solidFill>
                  <a:schemeClr val="bg1"/>
                </a:solidFill>
              </a:rPr>
              <a:t>roku </a:t>
            </a:r>
            <a:r>
              <a:rPr lang="pl-PL" sz="2400" dirty="0" smtClean="0">
                <a:solidFill>
                  <a:schemeClr val="bg1"/>
                </a:solidFill>
              </a:rPr>
              <a:t>Katarzyna Kos, </a:t>
            </a:r>
            <a:r>
              <a:rPr lang="pl-PL" sz="2400" dirty="0">
                <a:solidFill>
                  <a:schemeClr val="bg1"/>
                </a:solidFill>
              </a:rPr>
              <a:t>uzyskuje wynik </a:t>
            </a:r>
            <a:r>
              <a:rPr lang="pl-PL" sz="2400" dirty="0" smtClean="0">
                <a:solidFill>
                  <a:schemeClr val="bg1"/>
                </a:solidFill>
              </a:rPr>
              <a:t>10,36m w trójskoki,  i tym samym zajmuje XI miejsce </a:t>
            </a:r>
            <a:r>
              <a:rPr lang="pl-PL" sz="2400" dirty="0">
                <a:solidFill>
                  <a:schemeClr val="bg1"/>
                </a:solidFill>
              </a:rPr>
              <a:t>w konkursie.</a:t>
            </a:r>
          </a:p>
          <a:p>
            <a:endParaRPr lang="pl-PL" sz="2400" b="1" dirty="0" smtClean="0"/>
          </a:p>
          <a:p>
            <a:endParaRPr lang="pl-PL" sz="2400" b="1" dirty="0"/>
          </a:p>
          <a:p>
            <a:endParaRPr lang="pl-PL" sz="2400" b="1" dirty="0" smtClean="0"/>
          </a:p>
          <a:p>
            <a:r>
              <a:rPr lang="pl-PL" sz="2400" b="1" dirty="0" smtClean="0"/>
              <a:t> 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8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093"/>
            <a:ext cx="6336704" cy="3882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1547664" y="605816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Kasia Kos w trójskoku (Toruń 2017)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9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 smtClean="0">
                <a:solidFill>
                  <a:schemeClr val="bg1"/>
                </a:solidFill>
              </a:rPr>
              <a:t>Wiktoria </a:t>
            </a:r>
            <a:r>
              <a:rPr lang="pl-PL" sz="2400" b="1" dirty="0" err="1" smtClean="0">
                <a:solidFill>
                  <a:schemeClr val="bg1"/>
                </a:solidFill>
              </a:rPr>
              <a:t>Sachmerda</a:t>
            </a:r>
            <a:r>
              <a:rPr lang="pl-PL" sz="2400" b="1" dirty="0" smtClean="0">
                <a:solidFill>
                  <a:schemeClr val="bg1"/>
                </a:solidFill>
              </a:rPr>
              <a:t> startuje w Mistrzostwach Polski U16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Mistrzostwach </a:t>
            </a:r>
            <a:r>
              <a:rPr lang="pl-PL" sz="2400" dirty="0">
                <a:solidFill>
                  <a:schemeClr val="bg1"/>
                </a:solidFill>
              </a:rPr>
              <a:t>Polski </a:t>
            </a:r>
            <a:r>
              <a:rPr lang="pl-PL" sz="2400" dirty="0" smtClean="0">
                <a:solidFill>
                  <a:schemeClr val="bg1"/>
                </a:solidFill>
              </a:rPr>
              <a:t>Młodzików rozgrywanych w Białej Podlaskiej 23-24 września 2017 </a:t>
            </a:r>
            <a:r>
              <a:rPr lang="pl-PL" sz="2400" dirty="0">
                <a:solidFill>
                  <a:schemeClr val="bg1"/>
                </a:solidFill>
              </a:rPr>
              <a:t>roku </a:t>
            </a:r>
            <a:r>
              <a:rPr lang="pl-PL" sz="2400" dirty="0" smtClean="0">
                <a:solidFill>
                  <a:schemeClr val="bg1"/>
                </a:solidFill>
              </a:rPr>
              <a:t>Wiktoria </a:t>
            </a:r>
            <a:r>
              <a:rPr lang="pl-PL" sz="2400" dirty="0" err="1" smtClean="0">
                <a:solidFill>
                  <a:schemeClr val="bg1"/>
                </a:solidFill>
              </a:rPr>
              <a:t>Sachmerda</a:t>
            </a:r>
            <a:r>
              <a:rPr lang="pl-PL" sz="2400" dirty="0" smtClean="0">
                <a:solidFill>
                  <a:schemeClr val="bg1"/>
                </a:solidFill>
              </a:rPr>
              <a:t>, skacze wzwyż 150cm co plasuje ją na XIV </a:t>
            </a:r>
            <a:r>
              <a:rPr lang="pl-PL" sz="2400" dirty="0">
                <a:solidFill>
                  <a:schemeClr val="bg1"/>
                </a:solidFill>
              </a:rPr>
              <a:t>miejsce w konkursie.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7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19" y="1943628"/>
            <a:ext cx="2958466" cy="443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1161964" y="638132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Wiktoria </a:t>
            </a:r>
            <a:r>
              <a:rPr lang="pl-PL" dirty="0" err="1" smtClean="0">
                <a:solidFill>
                  <a:schemeClr val="bg1"/>
                </a:solidFill>
              </a:rPr>
              <a:t>Sachmerda</a:t>
            </a:r>
            <a:r>
              <a:rPr lang="pl-PL" dirty="0" smtClean="0">
                <a:solidFill>
                  <a:schemeClr val="bg1"/>
                </a:solidFill>
              </a:rPr>
              <a:t> (2017)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4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obchodzi </a:t>
            </a:r>
            <a:r>
              <a:rPr lang="pl-PL" sz="2400" dirty="0" smtClean="0">
                <a:solidFill>
                  <a:schemeClr val="bg1"/>
                </a:solidFill>
              </a:rPr>
              <a:t>35-lecie </a:t>
            </a:r>
            <a:r>
              <a:rPr lang="pl-PL" sz="2400" dirty="0">
                <a:solidFill>
                  <a:schemeClr val="bg1"/>
                </a:solidFill>
              </a:rPr>
              <a:t>swojej działalności. Z tej okazji organizuje </a:t>
            </a:r>
            <a:r>
              <a:rPr lang="pl-PL" sz="2400" dirty="0" smtClean="0">
                <a:solidFill>
                  <a:schemeClr val="bg1"/>
                </a:solidFill>
              </a:rPr>
              <a:t>wspólnie </a:t>
            </a:r>
            <a:r>
              <a:rPr lang="pl-PL" sz="2400" dirty="0">
                <a:solidFill>
                  <a:schemeClr val="bg1"/>
                </a:solidFill>
              </a:rPr>
              <a:t>z MZLA </a:t>
            </a:r>
            <a:r>
              <a:rPr lang="pl-PL" sz="2400" dirty="0" smtClean="0">
                <a:solidFill>
                  <a:schemeClr val="bg1"/>
                </a:solidFill>
              </a:rPr>
              <a:t>oraz Gminą Kęty jubileuszowe zawody LA - Memoriał </a:t>
            </a:r>
            <a:r>
              <a:rPr lang="pl-PL" sz="2400" dirty="0">
                <a:solidFill>
                  <a:schemeClr val="bg1"/>
                </a:solidFill>
              </a:rPr>
              <a:t>Gwiazd Małopolskiej Lekkiej </a:t>
            </a:r>
            <a:r>
              <a:rPr lang="pl-PL" sz="2400" dirty="0" smtClean="0">
                <a:solidFill>
                  <a:schemeClr val="bg1"/>
                </a:solidFill>
              </a:rPr>
              <a:t>Atletyki, które odbywają się na stadionie AWF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Krakowie. </a:t>
            </a:r>
            <a:r>
              <a:rPr lang="pl-PL" sz="2400" dirty="0">
                <a:solidFill>
                  <a:schemeClr val="bg1"/>
                </a:solidFill>
              </a:rPr>
              <a:t>W zawodach startuje wielu czołowych polskich lekkoatletów, a wśród nich najlepsi lekkoatleci Tempa Kęty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Z okazji jubileuszu Klub organizuje także zawody lokalne na stadionie </a:t>
            </a:r>
            <a:r>
              <a:rPr lang="pl-PL" sz="2400" dirty="0">
                <a:solidFill>
                  <a:schemeClr val="bg1"/>
                </a:solidFill>
              </a:rPr>
              <a:t>sportowym w Szkole Podstawowej nr 2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Kętach. </a:t>
            </a:r>
            <a:r>
              <a:rPr lang="pl-PL" sz="2400" dirty="0">
                <a:solidFill>
                  <a:schemeClr val="bg1"/>
                </a:solidFill>
              </a:rPr>
              <a:t>W zawodach </a:t>
            </a:r>
            <a:r>
              <a:rPr lang="pl-PL" sz="2400" dirty="0" smtClean="0">
                <a:solidFill>
                  <a:schemeClr val="bg1"/>
                </a:solidFill>
              </a:rPr>
              <a:t>bierze udział blisko 100 dzieci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z Gminy Kęty.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3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2017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5241873" cy="349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35" y="2492896"/>
            <a:ext cx="2330449" cy="349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0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4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>
              <a:solidFill>
                <a:schemeClr val="bg1"/>
              </a:solidFill>
            </a:endParaRP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Zawodnicy zasługujący na szczególne wyróżnienie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35-letniej historii </a:t>
            </a:r>
            <a:r>
              <a:rPr lang="pl-PL" sz="2400" b="1" dirty="0" smtClean="0">
                <a:solidFill>
                  <a:schemeClr val="bg1"/>
                </a:solidFill>
              </a:rPr>
              <a:t>Klubu MKS Tempo Kęty</a:t>
            </a:r>
          </a:p>
          <a:p>
            <a:pPr algn="ctr"/>
            <a:endParaRPr lang="pl-PL" sz="24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Medaliści Mistrzostw Polski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Medaliści Mistrzostw Polski SZS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Finaliści Mistrzostw Polski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Zawodnicy którzy uzyskali bardzo 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wysokie wyniki sportowe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7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71112"/>
            <a:ext cx="6928273" cy="4310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6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Lidia </a:t>
            </a:r>
            <a:r>
              <a:rPr lang="pl-PL" b="1" dirty="0">
                <a:solidFill>
                  <a:schemeClr val="bg1"/>
                </a:solidFill>
              </a:rPr>
              <a:t>Tlałka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1972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najlepsza </a:t>
            </a:r>
            <a:r>
              <a:rPr lang="pl-PL" dirty="0" err="1">
                <a:solidFill>
                  <a:schemeClr val="bg1"/>
                </a:solidFill>
              </a:rPr>
              <a:t>skoczkini</a:t>
            </a:r>
            <a:r>
              <a:rPr lang="pl-PL" dirty="0">
                <a:solidFill>
                  <a:schemeClr val="bg1"/>
                </a:solidFill>
              </a:rPr>
              <a:t> w dal w historii </a:t>
            </a:r>
            <a:r>
              <a:rPr lang="pl-PL" dirty="0" smtClean="0">
                <a:solidFill>
                  <a:schemeClr val="bg1"/>
                </a:solidFill>
              </a:rPr>
              <a:t>kęckiej lekkoatletyki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6674"/>
            <a:ext cx="3762340" cy="4071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7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Najważniejsze osiągnięcia w barwach Tempa Kęty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r>
              <a:rPr lang="pl-PL" sz="2600" dirty="0" smtClean="0">
                <a:solidFill>
                  <a:schemeClr val="bg1"/>
                </a:solidFill>
              </a:rPr>
              <a:t>srebrny </a:t>
            </a:r>
            <a:r>
              <a:rPr lang="pl-PL" sz="2600" dirty="0">
                <a:solidFill>
                  <a:schemeClr val="bg1"/>
                </a:solidFill>
              </a:rPr>
              <a:t>medal w skoku w dal z wynikiem 5,97 m w MP </a:t>
            </a:r>
            <a:r>
              <a:rPr lang="pl-PL" sz="2600" dirty="0" smtClean="0">
                <a:solidFill>
                  <a:schemeClr val="bg1"/>
                </a:solidFill>
              </a:rPr>
              <a:t>Juniorów </a:t>
            </a:r>
            <a:r>
              <a:rPr lang="pl-PL" sz="2600" dirty="0">
                <a:solidFill>
                  <a:schemeClr val="bg1"/>
                </a:solidFill>
              </a:rPr>
              <a:t>(</a:t>
            </a:r>
            <a:r>
              <a:rPr lang="pl-PL" sz="2600" dirty="0" smtClean="0">
                <a:solidFill>
                  <a:schemeClr val="bg1"/>
                </a:solidFill>
              </a:rPr>
              <a:t>Zabrze1991);</a:t>
            </a:r>
          </a:p>
          <a:p>
            <a:endParaRPr lang="pl-PL" sz="2600" dirty="0">
              <a:solidFill>
                <a:schemeClr val="bg1"/>
              </a:solidFill>
            </a:endParaRPr>
          </a:p>
          <a:p>
            <a:r>
              <a:rPr lang="pl-PL" sz="2600" dirty="0" smtClean="0">
                <a:solidFill>
                  <a:schemeClr val="bg1"/>
                </a:solidFill>
              </a:rPr>
              <a:t>brązowy </a:t>
            </a:r>
            <a:r>
              <a:rPr lang="pl-PL" sz="2600" dirty="0">
                <a:solidFill>
                  <a:schemeClr val="bg1"/>
                </a:solidFill>
              </a:rPr>
              <a:t>medal w skoku w dal z wynikiem 5,74 m w Halowych MP </a:t>
            </a:r>
            <a:r>
              <a:rPr lang="pl-PL" sz="2600" dirty="0" smtClean="0">
                <a:solidFill>
                  <a:schemeClr val="bg1"/>
                </a:solidFill>
              </a:rPr>
              <a:t>Juniorów (Spała </a:t>
            </a:r>
            <a:r>
              <a:rPr lang="pl-PL" sz="2600" dirty="0">
                <a:solidFill>
                  <a:schemeClr val="bg1"/>
                </a:solidFill>
              </a:rPr>
              <a:t>1991</a:t>
            </a:r>
            <a:r>
              <a:rPr lang="pl-PL" sz="2600" dirty="0" smtClean="0">
                <a:solidFill>
                  <a:schemeClr val="bg1"/>
                </a:solidFill>
              </a:rPr>
              <a:t>);</a:t>
            </a:r>
          </a:p>
          <a:p>
            <a:endParaRPr lang="pl-PL" sz="2600" dirty="0">
              <a:solidFill>
                <a:schemeClr val="bg1"/>
              </a:solidFill>
            </a:endParaRPr>
          </a:p>
          <a:p>
            <a:r>
              <a:rPr lang="pl-PL" sz="2600" dirty="0" smtClean="0">
                <a:solidFill>
                  <a:schemeClr val="bg1"/>
                </a:solidFill>
              </a:rPr>
              <a:t>IV </a:t>
            </a:r>
            <a:r>
              <a:rPr lang="pl-PL" sz="2600" dirty="0">
                <a:solidFill>
                  <a:schemeClr val="bg1"/>
                </a:solidFill>
              </a:rPr>
              <a:t>miejsce (jako juniorka) w skoku w dal z wynikiem 6,18 m </a:t>
            </a:r>
            <a:r>
              <a:rPr lang="pl-PL" sz="2600" dirty="0" smtClean="0">
                <a:solidFill>
                  <a:schemeClr val="bg1"/>
                </a:solidFill>
              </a:rPr>
              <a:t/>
            </a:r>
            <a:br>
              <a:rPr lang="pl-PL" sz="2600" dirty="0" smtClean="0">
                <a:solidFill>
                  <a:schemeClr val="bg1"/>
                </a:solidFill>
              </a:rPr>
            </a:br>
            <a:r>
              <a:rPr lang="pl-PL" sz="2600" dirty="0" smtClean="0">
                <a:solidFill>
                  <a:schemeClr val="bg1"/>
                </a:solidFill>
              </a:rPr>
              <a:t>(</a:t>
            </a:r>
            <a:r>
              <a:rPr lang="pl-PL" sz="2600" dirty="0">
                <a:solidFill>
                  <a:schemeClr val="bg1"/>
                </a:solidFill>
              </a:rPr>
              <a:t>wiatr +</a:t>
            </a:r>
            <a:r>
              <a:rPr lang="pl-PL" sz="2600" dirty="0" smtClean="0">
                <a:solidFill>
                  <a:schemeClr val="bg1"/>
                </a:solidFill>
              </a:rPr>
              <a:t>2,2) w </a:t>
            </a:r>
            <a:r>
              <a:rPr lang="pl-PL" sz="2600" dirty="0">
                <a:solidFill>
                  <a:schemeClr val="bg1"/>
                </a:solidFill>
              </a:rPr>
              <a:t>MP </a:t>
            </a:r>
            <a:r>
              <a:rPr lang="pl-PL" sz="2600" dirty="0" smtClean="0">
                <a:solidFill>
                  <a:schemeClr val="bg1"/>
                </a:solidFill>
              </a:rPr>
              <a:t>Seniorów </a:t>
            </a:r>
            <a:r>
              <a:rPr lang="pl-PL" sz="2600" dirty="0">
                <a:solidFill>
                  <a:schemeClr val="bg1"/>
                </a:solidFill>
              </a:rPr>
              <a:t>(Kielce 1991</a:t>
            </a:r>
            <a:r>
              <a:rPr lang="pl-PL" sz="2600" dirty="0" smtClean="0">
                <a:solidFill>
                  <a:schemeClr val="bg1"/>
                </a:solidFill>
              </a:rPr>
              <a:t>);</a:t>
            </a:r>
          </a:p>
          <a:p>
            <a:endParaRPr lang="pl-PL" sz="2600" dirty="0">
              <a:solidFill>
                <a:schemeClr val="bg1"/>
              </a:solidFill>
            </a:endParaRPr>
          </a:p>
          <a:p>
            <a:r>
              <a:rPr lang="pl-PL" sz="2600" dirty="0" smtClean="0">
                <a:solidFill>
                  <a:schemeClr val="bg1"/>
                </a:solidFill>
              </a:rPr>
              <a:t>V </a:t>
            </a:r>
            <a:r>
              <a:rPr lang="pl-PL" sz="2600" dirty="0">
                <a:solidFill>
                  <a:schemeClr val="bg1"/>
                </a:solidFill>
              </a:rPr>
              <a:t>miejsce w skoku w dal z wynikiem 5,46 m i VIII miejsce z </a:t>
            </a:r>
            <a:r>
              <a:rPr lang="pl-PL" sz="2600" dirty="0" smtClean="0">
                <a:solidFill>
                  <a:schemeClr val="bg1"/>
                </a:solidFill>
              </a:rPr>
              <a:t>wynikiem 14.43 </a:t>
            </a:r>
            <a:r>
              <a:rPr lang="pl-PL" sz="2600" dirty="0">
                <a:solidFill>
                  <a:schemeClr val="bg1"/>
                </a:solidFill>
              </a:rPr>
              <a:t>w biegu na 100 m </a:t>
            </a:r>
            <a:r>
              <a:rPr lang="pl-PL" sz="2600" dirty="0" err="1">
                <a:solidFill>
                  <a:schemeClr val="bg1"/>
                </a:solidFill>
              </a:rPr>
              <a:t>ppł</a:t>
            </a:r>
            <a:r>
              <a:rPr lang="pl-PL" sz="2600" dirty="0">
                <a:solidFill>
                  <a:schemeClr val="bg1"/>
                </a:solidFill>
              </a:rPr>
              <a:t> w MP </a:t>
            </a:r>
            <a:r>
              <a:rPr lang="pl-PL" sz="2600" dirty="0" smtClean="0">
                <a:solidFill>
                  <a:schemeClr val="bg1"/>
                </a:solidFill>
              </a:rPr>
              <a:t>Juniorów </a:t>
            </a:r>
            <a:r>
              <a:rPr lang="pl-PL" sz="2600" dirty="0">
                <a:solidFill>
                  <a:schemeClr val="bg1"/>
                </a:solidFill>
              </a:rPr>
              <a:t>U-20 </a:t>
            </a:r>
            <a:r>
              <a:rPr lang="pl-PL" sz="2600" dirty="0" smtClean="0">
                <a:solidFill>
                  <a:schemeClr val="bg1"/>
                </a:solidFill>
              </a:rPr>
              <a:t/>
            </a:r>
            <a:br>
              <a:rPr lang="pl-PL" sz="2600" dirty="0" smtClean="0">
                <a:solidFill>
                  <a:schemeClr val="bg1"/>
                </a:solidFill>
              </a:rPr>
            </a:br>
            <a:r>
              <a:rPr lang="pl-PL" sz="2600" dirty="0" smtClean="0">
                <a:solidFill>
                  <a:schemeClr val="bg1"/>
                </a:solidFill>
              </a:rPr>
              <a:t>(</a:t>
            </a:r>
            <a:r>
              <a:rPr lang="pl-PL" sz="2600" dirty="0">
                <a:solidFill>
                  <a:schemeClr val="bg1"/>
                </a:solidFill>
              </a:rPr>
              <a:t>Stargard </a:t>
            </a:r>
            <a:r>
              <a:rPr lang="pl-PL" sz="2600" dirty="0" smtClean="0">
                <a:solidFill>
                  <a:schemeClr val="bg1"/>
                </a:solidFill>
              </a:rPr>
              <a:t>Szczeciński 1990</a:t>
            </a:r>
            <a:r>
              <a:rPr lang="pl-PL" sz="2600" dirty="0">
                <a:solidFill>
                  <a:schemeClr val="bg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1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000" b="1" dirty="0">
                <a:solidFill>
                  <a:schemeClr val="bg1"/>
                </a:solidFill>
              </a:rPr>
              <a:t>W Mistrzostwach Polski Juniorów SZS</a:t>
            </a:r>
            <a:r>
              <a:rPr lang="pl-PL" sz="30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złoty </a:t>
            </a:r>
            <a:r>
              <a:rPr lang="pl-PL" sz="2400" dirty="0">
                <a:solidFill>
                  <a:schemeClr val="bg1"/>
                </a:solidFill>
              </a:rPr>
              <a:t>medal w skoku w dal z wynikiem 5,87 m (Poznań 1991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srebrny </a:t>
            </a:r>
            <a:r>
              <a:rPr lang="pl-PL" sz="2400" dirty="0">
                <a:solidFill>
                  <a:schemeClr val="bg1"/>
                </a:solidFill>
              </a:rPr>
              <a:t>medal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15.89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Poznań 1990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w skoku w dal z wynikiem 5,49 m (Poznań 1990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14.99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Białystok 1989</a:t>
            </a:r>
            <a:r>
              <a:rPr lang="pl-PL" sz="2400" dirty="0" smtClean="0">
                <a:solidFill>
                  <a:schemeClr val="bg1"/>
                </a:solidFill>
              </a:rPr>
              <a:t>)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 w barwach AZS Katowice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 algn="just">
              <a:buNone/>
            </a:pPr>
            <a:endParaRPr lang="pl-PL" sz="1800" dirty="0">
              <a:solidFill>
                <a:schemeClr val="bg1"/>
              </a:solidFill>
            </a:endParaRPr>
          </a:p>
          <a:p>
            <a:pPr algn="just"/>
            <a:r>
              <a:rPr lang="pl-PL" sz="2200" dirty="0" smtClean="0">
                <a:solidFill>
                  <a:schemeClr val="bg1"/>
                </a:solidFill>
              </a:rPr>
              <a:t>brązowy </a:t>
            </a:r>
            <a:r>
              <a:rPr lang="pl-PL" sz="2200" dirty="0">
                <a:solidFill>
                  <a:schemeClr val="bg1"/>
                </a:solidFill>
              </a:rPr>
              <a:t>medal w skoku w dal z wynikiem 6,04 m w Halowych MP </a:t>
            </a:r>
            <a:r>
              <a:rPr lang="pl-PL" sz="2200" dirty="0" smtClean="0">
                <a:solidFill>
                  <a:schemeClr val="bg1"/>
                </a:solidFill>
              </a:rPr>
              <a:t>Seniorów (Spała </a:t>
            </a:r>
            <a:r>
              <a:rPr lang="pl-PL" sz="2200" dirty="0">
                <a:solidFill>
                  <a:schemeClr val="bg1"/>
                </a:solidFill>
              </a:rPr>
              <a:t>1992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pPr algn="just"/>
            <a:endParaRPr lang="pl-PL" sz="2200" dirty="0">
              <a:solidFill>
                <a:schemeClr val="bg1"/>
              </a:solidFill>
            </a:endParaRPr>
          </a:p>
          <a:p>
            <a:pPr algn="just"/>
            <a:r>
              <a:rPr lang="pl-PL" sz="2200" dirty="0" smtClean="0">
                <a:solidFill>
                  <a:schemeClr val="bg1"/>
                </a:solidFill>
              </a:rPr>
              <a:t>brązowy </a:t>
            </a:r>
            <a:r>
              <a:rPr lang="pl-PL" sz="2200" dirty="0">
                <a:solidFill>
                  <a:schemeClr val="bg1"/>
                </a:solidFill>
              </a:rPr>
              <a:t>medal w skoku w dal z wynikiem 6,20 m w MP </a:t>
            </a:r>
            <a:r>
              <a:rPr lang="pl-PL" sz="2200" dirty="0" smtClean="0">
                <a:solidFill>
                  <a:schemeClr val="bg1"/>
                </a:solidFill>
              </a:rPr>
              <a:t>Seniorów </a:t>
            </a:r>
            <a:r>
              <a:rPr lang="pl-PL" sz="2200" dirty="0">
                <a:solidFill>
                  <a:schemeClr val="bg1"/>
                </a:solidFill>
              </a:rPr>
              <a:t>(</a:t>
            </a:r>
            <a:r>
              <a:rPr lang="pl-PL" sz="2200" dirty="0" smtClean="0">
                <a:solidFill>
                  <a:schemeClr val="bg1"/>
                </a:solidFill>
              </a:rPr>
              <a:t>Warszawa 1992);</a:t>
            </a:r>
          </a:p>
          <a:p>
            <a:pPr algn="just"/>
            <a:endParaRPr lang="pl-PL" sz="2200" dirty="0">
              <a:solidFill>
                <a:schemeClr val="bg1"/>
              </a:solidFill>
            </a:endParaRPr>
          </a:p>
          <a:p>
            <a:pPr algn="just"/>
            <a:r>
              <a:rPr lang="pl-PL" sz="2200" dirty="0" smtClean="0">
                <a:solidFill>
                  <a:schemeClr val="bg1"/>
                </a:solidFill>
              </a:rPr>
              <a:t>złoty </a:t>
            </a:r>
            <a:r>
              <a:rPr lang="pl-PL" sz="2200" dirty="0">
                <a:solidFill>
                  <a:schemeClr val="bg1"/>
                </a:solidFill>
              </a:rPr>
              <a:t>medal w skoku w dal z wynikiem 6,18 m w Meczu </a:t>
            </a:r>
            <a:r>
              <a:rPr lang="pl-PL" sz="2200" dirty="0" smtClean="0">
                <a:solidFill>
                  <a:schemeClr val="bg1"/>
                </a:solidFill>
              </a:rPr>
              <a:t>Polska–Litwa–Białoruś </a:t>
            </a:r>
            <a:r>
              <a:rPr lang="pl-PL" sz="2200" dirty="0">
                <a:solidFill>
                  <a:schemeClr val="bg1"/>
                </a:solidFill>
              </a:rPr>
              <a:t>(Biała Podlaska 1992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pPr algn="just"/>
            <a:endParaRPr lang="pl-PL" sz="2200" dirty="0">
              <a:solidFill>
                <a:schemeClr val="bg1"/>
              </a:solidFill>
            </a:endParaRPr>
          </a:p>
          <a:p>
            <a:pPr algn="just"/>
            <a:r>
              <a:rPr lang="pl-PL" sz="2200" dirty="0" smtClean="0">
                <a:solidFill>
                  <a:schemeClr val="bg1"/>
                </a:solidFill>
              </a:rPr>
              <a:t>VI </a:t>
            </a:r>
            <a:r>
              <a:rPr lang="pl-PL" sz="2200" dirty="0">
                <a:solidFill>
                  <a:schemeClr val="bg1"/>
                </a:solidFill>
              </a:rPr>
              <a:t>miejsce w skoku w dal z wynikiem 5,89 m w Halowych MP </a:t>
            </a:r>
            <a:r>
              <a:rPr lang="pl-PL" sz="2200" dirty="0" smtClean="0">
                <a:solidFill>
                  <a:schemeClr val="bg1"/>
                </a:solidFill>
              </a:rPr>
              <a:t>Seniorów (Spała </a:t>
            </a:r>
            <a:r>
              <a:rPr lang="pl-PL" sz="2200" dirty="0">
                <a:solidFill>
                  <a:schemeClr val="bg1"/>
                </a:solidFill>
              </a:rPr>
              <a:t>1993);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0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4906888" cy="453650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złoty medal w skoku w dal z wynikiem 6,22 m w Mistrzostwach </a:t>
            </a:r>
            <a:r>
              <a:rPr lang="pl-PL" sz="2400" dirty="0" smtClean="0">
                <a:solidFill>
                  <a:schemeClr val="bg1"/>
                </a:solidFill>
              </a:rPr>
              <a:t>Polski U-23 </a:t>
            </a:r>
            <a:r>
              <a:rPr lang="pl-PL" sz="2400" dirty="0">
                <a:solidFill>
                  <a:schemeClr val="bg1"/>
                </a:solidFill>
              </a:rPr>
              <a:t>(Lublin 1994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b="1" dirty="0">
                <a:solidFill>
                  <a:schemeClr val="bg1"/>
                </a:solidFill>
              </a:rPr>
              <a:t>Członkini Kadry Olimpijskiej </a:t>
            </a:r>
            <a:r>
              <a:rPr lang="pl-PL" sz="2400" dirty="0">
                <a:solidFill>
                  <a:schemeClr val="bg1"/>
                </a:solidFill>
              </a:rPr>
              <a:t>przed Olimpiadą w Atlancie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b="1" dirty="0" smtClean="0">
                <a:solidFill>
                  <a:schemeClr val="bg1"/>
                </a:solidFill>
              </a:rPr>
              <a:t>Rekord życiowy: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6,31 m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Kielce 24.05.1993).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08630"/>
            <a:ext cx="2948912" cy="4490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2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Arkadiusz </a:t>
            </a:r>
            <a:r>
              <a:rPr lang="pl-PL" b="1" dirty="0" smtClean="0">
                <a:solidFill>
                  <a:schemeClr val="bg1"/>
                </a:solidFill>
              </a:rPr>
              <a:t>Zontek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(1979)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dal, </a:t>
            </a:r>
            <a:r>
              <a:rPr lang="pl-PL" dirty="0" smtClean="0">
                <a:solidFill>
                  <a:schemeClr val="bg1"/>
                </a:solidFill>
              </a:rPr>
              <a:t>trójskoczek </a:t>
            </a:r>
            <a:r>
              <a:rPr lang="pl-PL" dirty="0">
                <a:solidFill>
                  <a:schemeClr val="bg1"/>
                </a:solidFill>
              </a:rPr>
              <a:t>i sprinter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13" y="2636912"/>
            <a:ext cx="4150072" cy="294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4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Najważniejsze osiągnięcia w barwach Tempa Kęty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Mistrz </a:t>
            </a:r>
            <a:r>
              <a:rPr lang="pl-PL" sz="2400" dirty="0">
                <a:solidFill>
                  <a:schemeClr val="bg1"/>
                </a:solidFill>
              </a:rPr>
              <a:t>Polski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SZS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14,35 m (Wrocław 1998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VIII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13,99 m w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(Poznań 1997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VII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14,09 m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(Spała </a:t>
            </a:r>
            <a:r>
              <a:rPr lang="pl-PL" sz="2400" dirty="0">
                <a:solidFill>
                  <a:schemeClr val="bg1"/>
                </a:solidFill>
              </a:rPr>
              <a:t>1998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 </a:t>
            </a:r>
            <a:r>
              <a:rPr lang="pl-PL" sz="2400" dirty="0">
                <a:solidFill>
                  <a:schemeClr val="bg1"/>
                </a:solidFill>
              </a:rPr>
              <a:t>miejsce w biegu na 200 m z wynikiem 23.46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(Spała </a:t>
            </a:r>
            <a:r>
              <a:rPr lang="pl-PL" sz="2400" dirty="0">
                <a:solidFill>
                  <a:schemeClr val="bg1"/>
                </a:solidFill>
              </a:rPr>
              <a:t>1999).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Najważniejsze osiągnięcia w barwach AZS Kraków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16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w sztafecie 4 x 100 m (</a:t>
            </a:r>
            <a:r>
              <a:rPr lang="pl-PL" sz="2400" dirty="0" smtClean="0">
                <a:solidFill>
                  <a:schemeClr val="bg1"/>
                </a:solidFill>
              </a:rPr>
              <a:t>wspólnie </a:t>
            </a:r>
            <a:r>
              <a:rPr lang="pl-PL" sz="2400" dirty="0">
                <a:solidFill>
                  <a:schemeClr val="bg1"/>
                </a:solidFill>
              </a:rPr>
              <a:t>z reprezentantami </a:t>
            </a:r>
            <a:r>
              <a:rPr lang="pl-PL" sz="2400" dirty="0" smtClean="0">
                <a:solidFill>
                  <a:schemeClr val="bg1"/>
                </a:solidFill>
              </a:rPr>
              <a:t>Polski Marcinem </a:t>
            </a:r>
            <a:r>
              <a:rPr lang="pl-PL" sz="2400" dirty="0">
                <a:solidFill>
                  <a:schemeClr val="bg1"/>
                </a:solidFill>
              </a:rPr>
              <a:t>Urbasiem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Marcinem Nowakiem) w MP </a:t>
            </a:r>
            <a:r>
              <a:rPr lang="pl-PL" sz="2400" dirty="0" smtClean="0">
                <a:solidFill>
                  <a:schemeClr val="bg1"/>
                </a:solidFill>
              </a:rPr>
              <a:t>Seniorów (Kraków </a:t>
            </a:r>
            <a:r>
              <a:rPr lang="pl-PL" sz="2400" dirty="0">
                <a:solidFill>
                  <a:schemeClr val="bg1"/>
                </a:solidFill>
              </a:rPr>
              <a:t>2000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dwa </a:t>
            </a:r>
            <a:r>
              <a:rPr lang="pl-PL" sz="2400" dirty="0">
                <a:solidFill>
                  <a:schemeClr val="bg1"/>
                </a:solidFill>
              </a:rPr>
              <a:t>złote medale – w skoku w dal z wynikiem 7,56 m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w sztafecie 4 x 100 </a:t>
            </a:r>
            <a:r>
              <a:rPr lang="pl-PL" sz="2400" dirty="0" smtClean="0">
                <a:solidFill>
                  <a:schemeClr val="bg1"/>
                </a:solidFill>
              </a:rPr>
              <a:t>m z </a:t>
            </a:r>
            <a:r>
              <a:rPr lang="pl-PL" sz="2400" dirty="0">
                <a:solidFill>
                  <a:schemeClr val="bg1"/>
                </a:solidFill>
              </a:rPr>
              <a:t>wynikiem 40.69 w Akademickich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Poznań 2003).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9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Anna Płonka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1987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trójskoczkini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52" y="2060847"/>
            <a:ext cx="3152742" cy="408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9800" b="1" dirty="0">
                <a:solidFill>
                  <a:schemeClr val="bg1"/>
                </a:solidFill>
              </a:rPr>
              <a:t>Najważniejsze </a:t>
            </a:r>
            <a:r>
              <a:rPr lang="pl-PL" sz="9800" b="1" dirty="0" smtClean="0">
                <a:solidFill>
                  <a:schemeClr val="bg1"/>
                </a:solidFill>
              </a:rPr>
              <a:t>osiągnięcia w barwach Tempa Kęty</a:t>
            </a:r>
            <a:r>
              <a:rPr lang="pl-PL" sz="98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4000" dirty="0">
              <a:solidFill>
                <a:schemeClr val="bg1"/>
              </a:solidFill>
            </a:endParaRPr>
          </a:p>
          <a:p>
            <a:r>
              <a:rPr lang="pl-PL" sz="9600" dirty="0" smtClean="0">
                <a:solidFill>
                  <a:schemeClr val="bg1"/>
                </a:solidFill>
              </a:rPr>
              <a:t>osiągnięcie </a:t>
            </a:r>
            <a:r>
              <a:rPr lang="pl-PL" sz="9600" dirty="0">
                <a:solidFill>
                  <a:schemeClr val="bg1"/>
                </a:solidFill>
              </a:rPr>
              <a:t>poziomu I klasy sportowej PZLA</a:t>
            </a:r>
            <a:r>
              <a:rPr lang="pl-PL" sz="9600" dirty="0" smtClean="0">
                <a:solidFill>
                  <a:schemeClr val="bg1"/>
                </a:solidFill>
              </a:rPr>
              <a:t>;</a:t>
            </a:r>
          </a:p>
          <a:p>
            <a:r>
              <a:rPr lang="pl-PL" sz="9600" dirty="0" smtClean="0">
                <a:solidFill>
                  <a:schemeClr val="bg1"/>
                </a:solidFill>
              </a:rPr>
              <a:t>złoty medal w </a:t>
            </a:r>
            <a:r>
              <a:rPr lang="pl-PL" sz="9600" dirty="0">
                <a:solidFill>
                  <a:schemeClr val="bg1"/>
                </a:solidFill>
              </a:rPr>
              <a:t>Halowych MP Juniorów z wynikiem 12,31 m (Spała 2005</a:t>
            </a:r>
            <a:r>
              <a:rPr lang="pl-PL" sz="9600" dirty="0" smtClean="0">
                <a:solidFill>
                  <a:schemeClr val="bg1"/>
                </a:solidFill>
              </a:rPr>
              <a:t>),</a:t>
            </a:r>
          </a:p>
          <a:p>
            <a:r>
              <a:rPr lang="pl-PL" sz="9600" dirty="0" smtClean="0">
                <a:solidFill>
                  <a:schemeClr val="bg1"/>
                </a:solidFill>
              </a:rPr>
              <a:t>srebrny </a:t>
            </a:r>
            <a:r>
              <a:rPr lang="pl-PL" sz="9600" dirty="0">
                <a:solidFill>
                  <a:schemeClr val="bg1"/>
                </a:solidFill>
              </a:rPr>
              <a:t>medal w Halowych MP Juniorów Młodszych U-18 z </a:t>
            </a:r>
            <a:r>
              <a:rPr lang="pl-PL" sz="9600" dirty="0" smtClean="0">
                <a:solidFill>
                  <a:schemeClr val="bg1"/>
                </a:solidFill>
              </a:rPr>
              <a:t>wynikiem 11,31 </a:t>
            </a:r>
            <a:r>
              <a:rPr lang="pl-PL" sz="9600" dirty="0">
                <a:solidFill>
                  <a:schemeClr val="bg1"/>
                </a:solidFill>
              </a:rPr>
              <a:t>m (Spała 2004), </a:t>
            </a:r>
            <a:endParaRPr lang="pl-PL" sz="9600" dirty="0" smtClean="0">
              <a:solidFill>
                <a:schemeClr val="bg1"/>
              </a:solidFill>
            </a:endParaRPr>
          </a:p>
          <a:p>
            <a:r>
              <a:rPr lang="pl-PL" sz="9600" dirty="0" smtClean="0">
                <a:solidFill>
                  <a:schemeClr val="bg1"/>
                </a:solidFill>
              </a:rPr>
              <a:t>srebrny </a:t>
            </a:r>
            <a:r>
              <a:rPr lang="pl-PL" sz="9600" dirty="0">
                <a:solidFill>
                  <a:schemeClr val="bg1"/>
                </a:solidFill>
              </a:rPr>
              <a:t>medal w Halowych MP </a:t>
            </a:r>
            <a:r>
              <a:rPr lang="pl-PL" sz="9600" dirty="0" smtClean="0">
                <a:solidFill>
                  <a:schemeClr val="bg1"/>
                </a:solidFill>
              </a:rPr>
              <a:t>Juniorów U-20 </a:t>
            </a:r>
            <a:r>
              <a:rPr lang="pl-PL" sz="9600" dirty="0">
                <a:solidFill>
                  <a:schemeClr val="bg1"/>
                </a:solidFill>
              </a:rPr>
              <a:t>z wynikiem 12,39 m (Spała 2006), </a:t>
            </a:r>
            <a:endParaRPr lang="pl-PL" sz="9600" dirty="0" smtClean="0">
              <a:solidFill>
                <a:schemeClr val="bg1"/>
              </a:solidFill>
            </a:endParaRPr>
          </a:p>
          <a:p>
            <a:r>
              <a:rPr lang="pl-PL" sz="9600" dirty="0" smtClean="0">
                <a:solidFill>
                  <a:schemeClr val="bg1"/>
                </a:solidFill>
              </a:rPr>
              <a:t>brązowy </a:t>
            </a:r>
            <a:r>
              <a:rPr lang="pl-PL" sz="9600" dirty="0">
                <a:solidFill>
                  <a:schemeClr val="bg1"/>
                </a:solidFill>
              </a:rPr>
              <a:t>medal w </a:t>
            </a:r>
            <a:r>
              <a:rPr lang="pl-PL" sz="9600" dirty="0" smtClean="0">
                <a:solidFill>
                  <a:schemeClr val="bg1"/>
                </a:solidFill>
              </a:rPr>
              <a:t>MP Juniorów </a:t>
            </a:r>
            <a:r>
              <a:rPr lang="pl-PL" sz="9600" dirty="0">
                <a:solidFill>
                  <a:schemeClr val="bg1"/>
                </a:solidFill>
              </a:rPr>
              <a:t>U-20 z wynikiem 12,17 m (Bydgoszcz 2005</a:t>
            </a:r>
            <a:r>
              <a:rPr lang="pl-PL" sz="96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9600" dirty="0" smtClean="0">
                <a:solidFill>
                  <a:schemeClr val="bg1"/>
                </a:solidFill>
              </a:rPr>
              <a:t>V </a:t>
            </a:r>
            <a:r>
              <a:rPr lang="pl-PL" sz="9600" dirty="0">
                <a:solidFill>
                  <a:schemeClr val="bg1"/>
                </a:solidFill>
              </a:rPr>
              <a:t>miejsce z wynikiem 12,18 m w Młodzieżowych MP U-23 (</a:t>
            </a:r>
            <a:r>
              <a:rPr lang="pl-PL" sz="9600" dirty="0" smtClean="0">
                <a:solidFill>
                  <a:schemeClr val="bg1"/>
                </a:solidFill>
              </a:rPr>
              <a:t>Grudziądz 2008);</a:t>
            </a:r>
          </a:p>
          <a:p>
            <a:r>
              <a:rPr lang="pl-PL" sz="9600" dirty="0" smtClean="0">
                <a:solidFill>
                  <a:schemeClr val="bg1"/>
                </a:solidFill>
              </a:rPr>
              <a:t>VI </a:t>
            </a:r>
            <a:r>
              <a:rPr lang="pl-PL" sz="9600" dirty="0">
                <a:solidFill>
                  <a:schemeClr val="bg1"/>
                </a:solidFill>
              </a:rPr>
              <a:t>miejsce z wynikiem 12,14 m w MP </a:t>
            </a:r>
            <a:r>
              <a:rPr lang="pl-PL" sz="9600" dirty="0" smtClean="0">
                <a:solidFill>
                  <a:schemeClr val="bg1"/>
                </a:solidFill>
              </a:rPr>
              <a:t>Juniorów </a:t>
            </a:r>
            <a:r>
              <a:rPr lang="pl-PL" sz="9600" dirty="0">
                <a:solidFill>
                  <a:schemeClr val="bg1"/>
                </a:solidFill>
              </a:rPr>
              <a:t>(Słupsk 2006);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204864"/>
            <a:ext cx="76888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200" b="1" dirty="0" smtClean="0">
                <a:solidFill>
                  <a:schemeClr val="bg1"/>
                </a:solidFill>
              </a:rPr>
              <a:t>Srebrny </a:t>
            </a:r>
            <a:r>
              <a:rPr lang="pl-PL" sz="2200" b="1" dirty="0">
                <a:solidFill>
                  <a:schemeClr val="bg1"/>
                </a:solidFill>
              </a:rPr>
              <a:t>medal w Mistrzostwach Polski Juniorów SZS w </a:t>
            </a:r>
            <a:r>
              <a:rPr lang="pl-PL" sz="2200" b="1" dirty="0" smtClean="0">
                <a:solidFill>
                  <a:schemeClr val="bg1"/>
                </a:solidFill>
              </a:rPr>
              <a:t>Białymstoku w </a:t>
            </a:r>
            <a:r>
              <a:rPr lang="pl-PL" sz="2200" b="1" dirty="0">
                <a:solidFill>
                  <a:schemeClr val="bg1"/>
                </a:solidFill>
              </a:rPr>
              <a:t>biegu na 400 m z wynikiem 49.43 zdobywa Janusz </a:t>
            </a:r>
            <a:r>
              <a:rPr lang="pl-PL" sz="2200" b="1" dirty="0" err="1">
                <a:solidFill>
                  <a:schemeClr val="bg1"/>
                </a:solidFill>
              </a:rPr>
              <a:t>Koczur</a:t>
            </a:r>
            <a:r>
              <a:rPr lang="pl-PL" sz="22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2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b="1" dirty="0" smtClean="0">
                <a:solidFill>
                  <a:schemeClr val="bg1"/>
                </a:solidFill>
              </a:rPr>
              <a:t>Janusz </a:t>
            </a:r>
            <a:r>
              <a:rPr lang="pl-PL" sz="2200" b="1" dirty="0" err="1">
                <a:solidFill>
                  <a:schemeClr val="bg1"/>
                </a:solidFill>
              </a:rPr>
              <a:t>Koczur</a:t>
            </a:r>
            <a:r>
              <a:rPr lang="pl-PL" sz="2200" b="1" dirty="0">
                <a:solidFill>
                  <a:schemeClr val="bg1"/>
                </a:solidFill>
              </a:rPr>
              <a:t> zajmuje VIII miejsce w biegu na 400 m w </a:t>
            </a:r>
            <a:r>
              <a:rPr lang="pl-PL" sz="2200" b="1" dirty="0" smtClean="0">
                <a:solidFill>
                  <a:schemeClr val="bg1"/>
                </a:solidFill>
              </a:rPr>
              <a:t>Halowych Mistrzostwach </a:t>
            </a:r>
            <a:r>
              <a:rPr lang="pl-PL" sz="2200" b="1" dirty="0">
                <a:solidFill>
                  <a:schemeClr val="bg1"/>
                </a:solidFill>
              </a:rPr>
              <a:t>Polski Juniorów w Zabrzu</a:t>
            </a:r>
            <a:r>
              <a:rPr lang="pl-PL" sz="22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2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b="1" dirty="0" smtClean="0">
                <a:solidFill>
                  <a:schemeClr val="bg1"/>
                </a:solidFill>
              </a:rPr>
              <a:t>Marcin </a:t>
            </a:r>
            <a:r>
              <a:rPr lang="pl-PL" sz="2200" b="1" dirty="0">
                <a:solidFill>
                  <a:schemeClr val="bg1"/>
                </a:solidFill>
              </a:rPr>
              <a:t>Majka zajmuje IV miejsce z wynikiem 11.98 w biegu na 100 </a:t>
            </a:r>
            <a:r>
              <a:rPr lang="pl-PL" sz="2200" b="1" dirty="0" smtClean="0">
                <a:solidFill>
                  <a:schemeClr val="bg1"/>
                </a:solidFill>
              </a:rPr>
              <a:t>m w </a:t>
            </a:r>
            <a:r>
              <a:rPr lang="pl-PL" sz="2200" b="1" dirty="0">
                <a:solidFill>
                  <a:schemeClr val="bg1"/>
                </a:solidFill>
              </a:rPr>
              <a:t>Ogólnopolskim Mitingu Młodzików w Warszawie</a:t>
            </a:r>
            <a:r>
              <a:rPr lang="pl-PL" sz="22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2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b="1" dirty="0" smtClean="0">
                <a:solidFill>
                  <a:schemeClr val="bg1"/>
                </a:solidFill>
              </a:rPr>
              <a:t>Klub </a:t>
            </a:r>
            <a:r>
              <a:rPr lang="pl-PL" sz="2200" b="1" dirty="0">
                <a:solidFill>
                  <a:schemeClr val="bg1"/>
                </a:solidFill>
              </a:rPr>
              <a:t>organizuje zgrupowanie szkoleniowe w Mielcu.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2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 w barwach AZS Katowice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 </a:t>
            </a:r>
            <a:r>
              <a:rPr lang="pl-PL" sz="2400" dirty="0">
                <a:solidFill>
                  <a:schemeClr val="bg1"/>
                </a:solidFill>
              </a:rPr>
              <a:t>miejsce z rekordem życiowym 12,53 m w Młodzieżowych MP </a:t>
            </a:r>
            <a:r>
              <a:rPr lang="pl-PL" sz="2400" dirty="0" smtClean="0">
                <a:solidFill>
                  <a:schemeClr val="bg1"/>
                </a:solidFill>
              </a:rPr>
              <a:t>U-23 (Bielsko-Biała </a:t>
            </a:r>
            <a:r>
              <a:rPr lang="pl-PL" sz="2400" dirty="0">
                <a:solidFill>
                  <a:schemeClr val="bg1"/>
                </a:solidFill>
              </a:rPr>
              <a:t>2009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IX </a:t>
            </a:r>
            <a:r>
              <a:rPr lang="pl-PL" sz="2400" dirty="0">
                <a:solidFill>
                  <a:schemeClr val="bg1"/>
                </a:solidFill>
              </a:rPr>
              <a:t>miejsce z wynikiem 12,18 m w MP </a:t>
            </a:r>
            <a:r>
              <a:rPr lang="pl-PL" sz="2400" dirty="0" smtClean="0">
                <a:solidFill>
                  <a:schemeClr val="bg1"/>
                </a:solidFill>
              </a:rPr>
              <a:t>Seniorów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Bydgoszcz 2009).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9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Nina Nycz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1993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sprinterka </a:t>
            </a:r>
            <a:r>
              <a:rPr lang="pl-PL" dirty="0">
                <a:solidFill>
                  <a:schemeClr val="bg1"/>
                </a:solidFill>
              </a:rPr>
              <a:t>i płotkarka.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17" y="2490711"/>
            <a:ext cx="4200235" cy="2804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4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 w barwach </a:t>
            </a:r>
            <a:r>
              <a:rPr lang="pl-PL" sz="2800" b="1" dirty="0" smtClean="0">
                <a:solidFill>
                  <a:schemeClr val="bg1"/>
                </a:solidFill>
              </a:rPr>
              <a:t/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b="1" dirty="0" smtClean="0">
                <a:solidFill>
                  <a:schemeClr val="bg1"/>
                </a:solidFill>
              </a:rPr>
              <a:t>Tempa </a:t>
            </a:r>
            <a:r>
              <a:rPr lang="pl-PL" sz="2800" b="1" dirty="0">
                <a:solidFill>
                  <a:schemeClr val="bg1"/>
                </a:solidFill>
              </a:rPr>
              <a:t>Kęty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IV </a:t>
            </a:r>
            <a:r>
              <a:rPr lang="pl-PL" sz="2400" dirty="0">
                <a:solidFill>
                  <a:schemeClr val="bg1"/>
                </a:solidFill>
              </a:rPr>
              <a:t>miejsce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15.70 i VI miejsce w </a:t>
            </a:r>
            <a:r>
              <a:rPr lang="pl-PL" sz="2400" dirty="0" smtClean="0">
                <a:solidFill>
                  <a:schemeClr val="bg1"/>
                </a:solidFill>
              </a:rPr>
              <a:t>biegu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300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47.26 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U-16 zwanych Małym </a:t>
            </a:r>
            <a:r>
              <a:rPr lang="pl-PL" sz="2400" dirty="0" smtClean="0">
                <a:solidFill>
                  <a:schemeClr val="bg1"/>
                </a:solidFill>
              </a:rPr>
              <a:t>Memoriałem im</a:t>
            </a:r>
            <a:r>
              <a:rPr lang="pl-PL" sz="2400" dirty="0">
                <a:solidFill>
                  <a:schemeClr val="bg1"/>
                </a:solidFill>
              </a:rPr>
              <a:t>. Janusza Kusocińskiego (Słupsk 2008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9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Najważniejsze osiągnięcia w barwach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b="1" dirty="0" smtClean="0">
                <a:solidFill>
                  <a:schemeClr val="bg1"/>
                </a:solidFill>
              </a:rPr>
              <a:t>WKS </a:t>
            </a:r>
            <a:r>
              <a:rPr lang="pl-PL" sz="2800" b="1" dirty="0">
                <a:solidFill>
                  <a:schemeClr val="bg1"/>
                </a:solidFill>
              </a:rPr>
              <a:t>Wawel Kraków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18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srebrny </a:t>
            </a:r>
            <a:r>
              <a:rPr lang="pl-PL" sz="2200" dirty="0">
                <a:solidFill>
                  <a:schemeClr val="bg1"/>
                </a:solidFill>
              </a:rPr>
              <a:t>medal w biegu na 100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w MP </a:t>
            </a:r>
            <a:r>
              <a:rPr lang="pl-PL" sz="2200" dirty="0" smtClean="0">
                <a:solidFill>
                  <a:schemeClr val="bg1"/>
                </a:solidFill>
              </a:rPr>
              <a:t>Juniorów </a:t>
            </a:r>
            <a:r>
              <a:rPr lang="pl-PL" sz="2200" dirty="0">
                <a:solidFill>
                  <a:schemeClr val="bg1"/>
                </a:solidFill>
              </a:rPr>
              <a:t>Młodszych U-18 </a:t>
            </a:r>
            <a:r>
              <a:rPr lang="pl-PL" sz="2200" dirty="0" smtClean="0">
                <a:solidFill>
                  <a:schemeClr val="bg1"/>
                </a:solidFill>
              </a:rPr>
              <a:t>z wynikiem </a:t>
            </a:r>
            <a:r>
              <a:rPr lang="pl-PL" sz="2200" dirty="0">
                <a:solidFill>
                  <a:schemeClr val="bg1"/>
                </a:solidFill>
              </a:rPr>
              <a:t>14.39 (Zielona </a:t>
            </a:r>
            <a:r>
              <a:rPr lang="pl-PL" sz="2200" dirty="0" smtClean="0">
                <a:solidFill>
                  <a:schemeClr val="bg1"/>
                </a:solidFill>
              </a:rPr>
              <a:t>Góra </a:t>
            </a:r>
            <a:r>
              <a:rPr lang="pl-PL" sz="2200" dirty="0">
                <a:solidFill>
                  <a:schemeClr val="bg1"/>
                </a:solidFill>
              </a:rPr>
              <a:t>2010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srebrny </a:t>
            </a:r>
            <a:r>
              <a:rPr lang="pl-PL" sz="2200" dirty="0">
                <a:solidFill>
                  <a:schemeClr val="bg1"/>
                </a:solidFill>
              </a:rPr>
              <a:t>medal w biegu na 60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w Halowych MP </a:t>
            </a:r>
            <a:r>
              <a:rPr lang="pl-PL" sz="2200" dirty="0" smtClean="0">
                <a:solidFill>
                  <a:schemeClr val="bg1"/>
                </a:solidFill>
              </a:rPr>
              <a:t>Juniorów </a:t>
            </a:r>
            <a:r>
              <a:rPr lang="pl-PL" sz="2200" dirty="0">
                <a:solidFill>
                  <a:schemeClr val="bg1"/>
                </a:solidFill>
              </a:rPr>
              <a:t>z </a:t>
            </a:r>
            <a:r>
              <a:rPr lang="pl-PL" sz="2200" dirty="0" smtClean="0">
                <a:solidFill>
                  <a:schemeClr val="bg1"/>
                </a:solidFill>
              </a:rPr>
              <a:t>wynikiem 8.87 </a:t>
            </a:r>
            <a:r>
              <a:rPr lang="pl-PL" sz="2200" dirty="0">
                <a:solidFill>
                  <a:schemeClr val="bg1"/>
                </a:solidFill>
              </a:rPr>
              <a:t>(Spała 2012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VII </a:t>
            </a:r>
            <a:r>
              <a:rPr lang="pl-PL" sz="2200" dirty="0">
                <a:solidFill>
                  <a:schemeClr val="bg1"/>
                </a:solidFill>
              </a:rPr>
              <a:t>miejsce w MP </a:t>
            </a:r>
            <a:r>
              <a:rPr lang="pl-PL" sz="2200" dirty="0" smtClean="0">
                <a:solidFill>
                  <a:schemeClr val="bg1"/>
                </a:solidFill>
              </a:rPr>
              <a:t>Seniorów </a:t>
            </a:r>
            <a:r>
              <a:rPr lang="pl-PL" sz="2200" dirty="0">
                <a:solidFill>
                  <a:schemeClr val="bg1"/>
                </a:solidFill>
              </a:rPr>
              <a:t>w biegu 100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z wynikiem 14.06 (</a:t>
            </a:r>
            <a:r>
              <a:rPr lang="pl-PL" sz="2200" dirty="0" smtClean="0">
                <a:solidFill>
                  <a:schemeClr val="bg1"/>
                </a:solidFill>
              </a:rPr>
              <a:t>Bielsko-Biała </a:t>
            </a:r>
            <a:r>
              <a:rPr lang="pl-PL" sz="2200" dirty="0">
                <a:solidFill>
                  <a:schemeClr val="bg1"/>
                </a:solidFill>
              </a:rPr>
              <a:t>2012</a:t>
            </a:r>
            <a:r>
              <a:rPr lang="pl-PL" sz="2200" dirty="0" smtClean="0">
                <a:solidFill>
                  <a:schemeClr val="bg1"/>
                </a:solidFill>
              </a:rPr>
              <a:t>).</a:t>
            </a:r>
            <a:endParaRPr lang="pl-PL" sz="2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1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Najważniejsze osiągnięcia w barwach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b="1" dirty="0" smtClean="0">
                <a:solidFill>
                  <a:schemeClr val="bg1"/>
                </a:solidFill>
              </a:rPr>
              <a:t>AZS </a:t>
            </a:r>
            <a:r>
              <a:rPr lang="pl-PL" sz="2800" b="1" dirty="0">
                <a:solidFill>
                  <a:schemeClr val="bg1"/>
                </a:solidFill>
              </a:rPr>
              <a:t>Warszawa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16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brązowy </a:t>
            </a:r>
            <a:r>
              <a:rPr lang="pl-PL" sz="2200" dirty="0">
                <a:solidFill>
                  <a:schemeClr val="bg1"/>
                </a:solidFill>
              </a:rPr>
              <a:t>medal w biegu na 100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z wynikiem 14.22 oraz </a:t>
            </a:r>
            <a:r>
              <a:rPr lang="pl-PL" sz="2200" dirty="0" smtClean="0">
                <a:solidFill>
                  <a:schemeClr val="bg1"/>
                </a:solidFill>
              </a:rPr>
              <a:t>brązowy medal </a:t>
            </a:r>
            <a:r>
              <a:rPr lang="pl-PL" sz="2200" dirty="0">
                <a:solidFill>
                  <a:schemeClr val="bg1"/>
                </a:solidFill>
              </a:rPr>
              <a:t>w sztafecie AZS Warszawa 4 x 400 m w Mistrzostwach Polski </a:t>
            </a:r>
            <a:r>
              <a:rPr lang="pl-PL" sz="2200" dirty="0" smtClean="0">
                <a:solidFill>
                  <a:schemeClr val="bg1"/>
                </a:solidFill>
              </a:rPr>
              <a:t>U-23 (</a:t>
            </a:r>
            <a:r>
              <a:rPr lang="pl-PL" sz="2200" dirty="0">
                <a:solidFill>
                  <a:schemeClr val="bg1"/>
                </a:solidFill>
              </a:rPr>
              <a:t>Inowrocław 2014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Mistrzyni </a:t>
            </a:r>
            <a:r>
              <a:rPr lang="pl-PL" sz="2200" dirty="0">
                <a:solidFill>
                  <a:schemeClr val="bg1"/>
                </a:solidFill>
              </a:rPr>
              <a:t>Polski U-23 w biegu na 100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z wynikiem 13.86 (Białystok 2015</a:t>
            </a:r>
            <a:r>
              <a:rPr lang="pl-PL" sz="2200" dirty="0" smtClean="0">
                <a:solidFill>
                  <a:schemeClr val="bg1"/>
                </a:solidFill>
              </a:rPr>
              <a:t>);</a:t>
            </a:r>
          </a:p>
          <a:p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IV </a:t>
            </a:r>
            <a:r>
              <a:rPr lang="pl-PL" sz="2200" dirty="0">
                <a:solidFill>
                  <a:schemeClr val="bg1"/>
                </a:solidFill>
              </a:rPr>
              <a:t>miejsce w MP </a:t>
            </a:r>
            <a:r>
              <a:rPr lang="pl-PL" sz="2200" dirty="0" smtClean="0">
                <a:solidFill>
                  <a:schemeClr val="bg1"/>
                </a:solidFill>
              </a:rPr>
              <a:t>Seniorów </a:t>
            </a:r>
            <a:r>
              <a:rPr lang="pl-PL" sz="2200" dirty="0">
                <a:solidFill>
                  <a:schemeClr val="bg1"/>
                </a:solidFill>
              </a:rPr>
              <a:t>w biegu na 100 m </a:t>
            </a:r>
            <a:r>
              <a:rPr lang="pl-PL" sz="2200" dirty="0" err="1">
                <a:solidFill>
                  <a:schemeClr val="bg1"/>
                </a:solidFill>
              </a:rPr>
              <a:t>ppł</a:t>
            </a:r>
            <a:r>
              <a:rPr lang="pl-PL" sz="2200" dirty="0">
                <a:solidFill>
                  <a:schemeClr val="bg1"/>
                </a:solidFill>
              </a:rPr>
              <a:t> z wynikiem 13.70 (</a:t>
            </a:r>
            <a:r>
              <a:rPr lang="pl-PL" sz="2200" dirty="0" smtClean="0">
                <a:solidFill>
                  <a:schemeClr val="bg1"/>
                </a:solidFill>
              </a:rPr>
              <a:t>Bydgoszcz 2016</a:t>
            </a:r>
            <a:r>
              <a:rPr lang="pl-PL" sz="2200" dirty="0">
                <a:solidFill>
                  <a:schemeClr val="bg1"/>
                </a:solidFill>
              </a:rPr>
              <a:t>).</a:t>
            </a:r>
            <a:endParaRPr lang="pl-PL" sz="17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8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Patrycja </a:t>
            </a:r>
            <a:r>
              <a:rPr lang="pl-PL" b="1" dirty="0" smtClean="0">
                <a:solidFill>
                  <a:schemeClr val="bg1"/>
                </a:solidFill>
              </a:rPr>
              <a:t>Łazarz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(1995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 dal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 err="1" smtClean="0">
                <a:solidFill>
                  <a:schemeClr val="bg1"/>
                </a:solidFill>
              </a:rPr>
              <a:t>trójskoczkini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62" y="1988840"/>
            <a:ext cx="3184956" cy="429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7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5900" b="1" dirty="0">
                <a:solidFill>
                  <a:schemeClr val="bg1"/>
                </a:solidFill>
              </a:rPr>
              <a:t>Najważniejsze osiągnięcia</a:t>
            </a:r>
            <a:r>
              <a:rPr lang="pl-PL" sz="59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</a:endParaRPr>
          </a:p>
          <a:p>
            <a:r>
              <a:rPr lang="pl-PL" sz="4400" dirty="0" smtClean="0">
                <a:solidFill>
                  <a:schemeClr val="bg1"/>
                </a:solidFill>
              </a:rPr>
              <a:t>srebrny </a:t>
            </a:r>
            <a:r>
              <a:rPr lang="pl-PL" sz="4400" dirty="0">
                <a:solidFill>
                  <a:schemeClr val="bg1"/>
                </a:solidFill>
              </a:rPr>
              <a:t>medal Halowych MP </a:t>
            </a:r>
            <a:r>
              <a:rPr lang="pl-PL" sz="4400" dirty="0" smtClean="0">
                <a:solidFill>
                  <a:schemeClr val="bg1"/>
                </a:solidFill>
              </a:rPr>
              <a:t>Juniorów </a:t>
            </a:r>
            <a:r>
              <a:rPr lang="pl-PL" sz="4400" dirty="0">
                <a:solidFill>
                  <a:schemeClr val="bg1"/>
                </a:solidFill>
              </a:rPr>
              <a:t>Młodszych w </a:t>
            </a:r>
            <a:r>
              <a:rPr lang="pl-PL" sz="4400" dirty="0" smtClean="0">
                <a:solidFill>
                  <a:schemeClr val="bg1"/>
                </a:solidFill>
              </a:rPr>
              <a:t>trójskoku </a:t>
            </a:r>
            <a:r>
              <a:rPr lang="pl-PL" sz="4400" dirty="0">
                <a:solidFill>
                  <a:schemeClr val="bg1"/>
                </a:solidFill>
              </a:rPr>
              <a:t>z </a:t>
            </a:r>
            <a:r>
              <a:rPr lang="pl-PL" sz="4400" dirty="0" smtClean="0">
                <a:solidFill>
                  <a:schemeClr val="bg1"/>
                </a:solidFill>
              </a:rPr>
              <a:t>wynikiem 11,01 </a:t>
            </a:r>
            <a:r>
              <a:rPr lang="pl-PL" sz="4400" dirty="0">
                <a:solidFill>
                  <a:schemeClr val="bg1"/>
                </a:solidFill>
              </a:rPr>
              <a:t>m (Spała 2011);</a:t>
            </a:r>
          </a:p>
          <a:p>
            <a:r>
              <a:rPr lang="pl-PL" sz="4400" dirty="0" smtClean="0">
                <a:solidFill>
                  <a:schemeClr val="bg1"/>
                </a:solidFill>
              </a:rPr>
              <a:t>IV </a:t>
            </a:r>
            <a:r>
              <a:rPr lang="pl-PL" sz="4400" dirty="0">
                <a:solidFill>
                  <a:schemeClr val="bg1"/>
                </a:solidFill>
              </a:rPr>
              <a:t>miejsce w </a:t>
            </a:r>
            <a:r>
              <a:rPr lang="pl-PL" sz="4400" dirty="0" smtClean="0">
                <a:solidFill>
                  <a:schemeClr val="bg1"/>
                </a:solidFill>
              </a:rPr>
              <a:t>trójskoku </a:t>
            </a:r>
            <a:r>
              <a:rPr lang="pl-PL" sz="4400" dirty="0">
                <a:solidFill>
                  <a:schemeClr val="bg1"/>
                </a:solidFill>
              </a:rPr>
              <a:t>z rekordem życiowym 11,53 m w Halowych </a:t>
            </a:r>
            <a:r>
              <a:rPr lang="pl-PL" sz="4400" dirty="0" smtClean="0">
                <a:solidFill>
                  <a:schemeClr val="bg1"/>
                </a:solidFill>
              </a:rPr>
              <a:t>MP Juniorów </a:t>
            </a:r>
            <a:r>
              <a:rPr lang="pl-PL" sz="4400" dirty="0">
                <a:solidFill>
                  <a:schemeClr val="bg1"/>
                </a:solidFill>
              </a:rPr>
              <a:t>Młodszych (Spała 2012);</a:t>
            </a:r>
          </a:p>
          <a:p>
            <a:r>
              <a:rPr lang="pl-PL" sz="4400" dirty="0" smtClean="0">
                <a:solidFill>
                  <a:schemeClr val="bg1"/>
                </a:solidFill>
              </a:rPr>
              <a:t>VI </a:t>
            </a:r>
            <a:r>
              <a:rPr lang="pl-PL" sz="4400" dirty="0">
                <a:solidFill>
                  <a:schemeClr val="bg1"/>
                </a:solidFill>
              </a:rPr>
              <a:t>miejsce w </a:t>
            </a:r>
            <a:r>
              <a:rPr lang="pl-PL" sz="4400" dirty="0" smtClean="0">
                <a:solidFill>
                  <a:schemeClr val="bg1"/>
                </a:solidFill>
              </a:rPr>
              <a:t>trójskoku </a:t>
            </a:r>
            <a:r>
              <a:rPr lang="pl-PL" sz="4400" dirty="0">
                <a:solidFill>
                  <a:schemeClr val="bg1"/>
                </a:solidFill>
              </a:rPr>
              <a:t>z wynikiem 10,96 m w MP </a:t>
            </a:r>
            <a:r>
              <a:rPr lang="pl-PL" sz="4400" dirty="0" smtClean="0">
                <a:solidFill>
                  <a:schemeClr val="bg1"/>
                </a:solidFill>
              </a:rPr>
              <a:t>Juniorów Młodszych (Ogólnopolska </a:t>
            </a:r>
            <a:r>
              <a:rPr lang="pl-PL" sz="4400" dirty="0">
                <a:solidFill>
                  <a:schemeClr val="bg1"/>
                </a:solidFill>
              </a:rPr>
              <a:t>Olimpiada Młodzieży, Płock 2011</a:t>
            </a:r>
            <a:r>
              <a:rPr lang="pl-PL" sz="4400" dirty="0" smtClean="0">
                <a:solidFill>
                  <a:schemeClr val="bg1"/>
                </a:solidFill>
              </a:rPr>
              <a:t>);</a:t>
            </a:r>
            <a:endParaRPr lang="pl-PL" sz="4400" dirty="0">
              <a:solidFill>
                <a:schemeClr val="bg1"/>
              </a:solidFill>
            </a:endParaRPr>
          </a:p>
          <a:p>
            <a:r>
              <a:rPr lang="pl-PL" sz="4400" dirty="0" smtClean="0">
                <a:solidFill>
                  <a:schemeClr val="bg1"/>
                </a:solidFill>
              </a:rPr>
              <a:t>XI </a:t>
            </a:r>
            <a:r>
              <a:rPr lang="pl-PL" sz="4400" dirty="0">
                <a:solidFill>
                  <a:schemeClr val="bg1"/>
                </a:solidFill>
              </a:rPr>
              <a:t>miejsce w </a:t>
            </a:r>
            <a:r>
              <a:rPr lang="pl-PL" sz="4400" dirty="0" smtClean="0">
                <a:solidFill>
                  <a:schemeClr val="bg1"/>
                </a:solidFill>
              </a:rPr>
              <a:t>trójskoku </a:t>
            </a:r>
            <a:r>
              <a:rPr lang="pl-PL" sz="4400" dirty="0">
                <a:solidFill>
                  <a:schemeClr val="bg1"/>
                </a:solidFill>
              </a:rPr>
              <a:t>z wynikiem 11,16 m i XII miejsce w skoku w </a:t>
            </a:r>
            <a:r>
              <a:rPr lang="pl-PL" sz="4400" dirty="0" smtClean="0">
                <a:solidFill>
                  <a:schemeClr val="bg1"/>
                </a:solidFill>
              </a:rPr>
              <a:t>dal z </a:t>
            </a:r>
            <a:r>
              <a:rPr lang="pl-PL" sz="4400" dirty="0">
                <a:solidFill>
                  <a:schemeClr val="bg1"/>
                </a:solidFill>
              </a:rPr>
              <a:t>wynikiem 5,31 m w </a:t>
            </a:r>
            <a:r>
              <a:rPr lang="pl-PL" sz="4400" dirty="0" smtClean="0">
                <a:solidFill>
                  <a:schemeClr val="bg1"/>
                </a:solidFill>
              </a:rPr>
              <a:t>Ogólnopolskiej </a:t>
            </a:r>
            <a:r>
              <a:rPr lang="pl-PL" sz="4400" dirty="0">
                <a:solidFill>
                  <a:schemeClr val="bg1"/>
                </a:solidFill>
              </a:rPr>
              <a:t>Olimpiadzie Młodzieży (</a:t>
            </a:r>
            <a:r>
              <a:rPr lang="pl-PL" sz="4400" dirty="0" smtClean="0">
                <a:solidFill>
                  <a:schemeClr val="bg1"/>
                </a:solidFill>
              </a:rPr>
              <a:t>Kraków 2012</a:t>
            </a:r>
            <a:r>
              <a:rPr lang="pl-PL" sz="4400" dirty="0">
                <a:solidFill>
                  <a:schemeClr val="bg1"/>
                </a:solidFill>
              </a:rPr>
              <a:t>);</a:t>
            </a:r>
          </a:p>
          <a:p>
            <a:r>
              <a:rPr lang="pl-PL" sz="4400" dirty="0" smtClean="0">
                <a:solidFill>
                  <a:schemeClr val="bg1"/>
                </a:solidFill>
              </a:rPr>
              <a:t>XIV </a:t>
            </a:r>
            <a:r>
              <a:rPr lang="pl-PL" sz="4400" dirty="0">
                <a:solidFill>
                  <a:schemeClr val="bg1"/>
                </a:solidFill>
              </a:rPr>
              <a:t>miejsce w skoku w dal z wynikiem 5,36 m w MP </a:t>
            </a:r>
            <a:r>
              <a:rPr lang="pl-PL" sz="4400" dirty="0" smtClean="0">
                <a:solidFill>
                  <a:schemeClr val="bg1"/>
                </a:solidFill>
              </a:rPr>
              <a:t>Juniorów </a:t>
            </a:r>
            <a:r>
              <a:rPr lang="pl-PL" sz="4400" dirty="0">
                <a:solidFill>
                  <a:schemeClr val="bg1"/>
                </a:solidFill>
              </a:rPr>
              <a:t>(</a:t>
            </a:r>
            <a:r>
              <a:rPr lang="pl-PL" sz="4400" dirty="0" smtClean="0">
                <a:solidFill>
                  <a:schemeClr val="bg1"/>
                </a:solidFill>
              </a:rPr>
              <a:t>Kraków 2013</a:t>
            </a:r>
            <a:r>
              <a:rPr lang="pl-PL" sz="4400" dirty="0">
                <a:solidFill>
                  <a:schemeClr val="bg1"/>
                </a:solidFill>
              </a:rPr>
              <a:t>);</a:t>
            </a:r>
          </a:p>
          <a:p>
            <a:r>
              <a:rPr lang="pl-PL" sz="4400" dirty="0" smtClean="0">
                <a:solidFill>
                  <a:schemeClr val="bg1"/>
                </a:solidFill>
              </a:rPr>
              <a:t>Mistrzyni </a:t>
            </a:r>
            <a:r>
              <a:rPr lang="pl-PL" sz="4400" dirty="0">
                <a:solidFill>
                  <a:schemeClr val="bg1"/>
                </a:solidFill>
              </a:rPr>
              <a:t>Małopolski w </a:t>
            </a:r>
            <a:r>
              <a:rPr lang="pl-PL" sz="4400" dirty="0" smtClean="0">
                <a:solidFill>
                  <a:schemeClr val="bg1"/>
                </a:solidFill>
              </a:rPr>
              <a:t>trójskoku </a:t>
            </a:r>
            <a:r>
              <a:rPr lang="pl-PL" sz="4400" dirty="0">
                <a:solidFill>
                  <a:schemeClr val="bg1"/>
                </a:solidFill>
              </a:rPr>
              <a:t>w latach 2011, 2012, 2013 oraz w </a:t>
            </a:r>
            <a:r>
              <a:rPr lang="pl-PL" sz="4400" dirty="0" smtClean="0">
                <a:solidFill>
                  <a:schemeClr val="bg1"/>
                </a:solidFill>
              </a:rPr>
              <a:t>skoku w </a:t>
            </a:r>
            <a:r>
              <a:rPr lang="pl-PL" sz="4400" dirty="0">
                <a:solidFill>
                  <a:schemeClr val="bg1"/>
                </a:solidFill>
              </a:rPr>
              <a:t>dal w 2012 roku.</a:t>
            </a:r>
            <a:endParaRPr lang="pl-PL" sz="2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Justyna </a:t>
            </a:r>
            <a:r>
              <a:rPr lang="pl-PL" b="1" dirty="0" smtClean="0">
                <a:solidFill>
                  <a:schemeClr val="bg1"/>
                </a:solidFill>
              </a:rPr>
              <a:t>Konior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(1995),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najlepsza </a:t>
            </a:r>
            <a:r>
              <a:rPr lang="pl-PL" dirty="0" err="1">
                <a:solidFill>
                  <a:schemeClr val="bg1"/>
                </a:solidFill>
              </a:rPr>
              <a:t>skoczkini</a:t>
            </a:r>
            <a:r>
              <a:rPr lang="pl-PL" dirty="0">
                <a:solidFill>
                  <a:schemeClr val="bg1"/>
                </a:solidFill>
              </a:rPr>
              <a:t> wzwyż w historii </a:t>
            </a:r>
            <a:r>
              <a:rPr lang="pl-PL" dirty="0" smtClean="0">
                <a:solidFill>
                  <a:schemeClr val="bg1"/>
                </a:solidFill>
              </a:rPr>
              <a:t>kęckiej lekkoatletyki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61" y="2749408"/>
            <a:ext cx="3840397" cy="334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11200" b="1" dirty="0">
                <a:solidFill>
                  <a:schemeClr val="bg1"/>
                </a:solidFill>
              </a:rPr>
              <a:t>Najważniejsze osiągnięcia w barwach </a:t>
            </a:r>
            <a:r>
              <a:rPr lang="pl-PL" sz="11200" b="1" dirty="0" smtClean="0">
                <a:solidFill>
                  <a:schemeClr val="bg1"/>
                </a:solidFill>
              </a:rPr>
              <a:t/>
            </a:r>
            <a:br>
              <a:rPr lang="pl-PL" sz="11200" b="1" dirty="0" smtClean="0">
                <a:solidFill>
                  <a:schemeClr val="bg1"/>
                </a:solidFill>
              </a:rPr>
            </a:br>
            <a:r>
              <a:rPr lang="pl-PL" sz="11200" b="1" dirty="0" smtClean="0">
                <a:solidFill>
                  <a:schemeClr val="bg1"/>
                </a:solidFill>
              </a:rPr>
              <a:t>Tempa </a:t>
            </a:r>
            <a:r>
              <a:rPr lang="pl-PL" sz="11200" b="1" dirty="0">
                <a:solidFill>
                  <a:schemeClr val="bg1"/>
                </a:solidFill>
              </a:rPr>
              <a:t>Kęty</a:t>
            </a:r>
            <a:r>
              <a:rPr lang="pl-PL" sz="11200" b="1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4500" b="1" dirty="0">
              <a:solidFill>
                <a:schemeClr val="bg1"/>
              </a:solidFill>
            </a:endParaRPr>
          </a:p>
          <a:p>
            <a:r>
              <a:rPr lang="pl-PL" sz="8800" dirty="0">
                <a:solidFill>
                  <a:schemeClr val="bg1"/>
                </a:solidFill>
              </a:rPr>
              <a:t>S</a:t>
            </a:r>
            <a:r>
              <a:rPr lang="pl-PL" sz="8800" dirty="0" smtClean="0">
                <a:solidFill>
                  <a:schemeClr val="bg1"/>
                </a:solidFill>
              </a:rPr>
              <a:t>rebrny </a:t>
            </a:r>
            <a:r>
              <a:rPr lang="pl-PL" sz="8800" dirty="0">
                <a:solidFill>
                  <a:schemeClr val="bg1"/>
                </a:solidFill>
              </a:rPr>
              <a:t>medal </a:t>
            </a:r>
            <a:r>
              <a:rPr lang="pl-PL" sz="8800" dirty="0" smtClean="0">
                <a:solidFill>
                  <a:schemeClr val="bg1"/>
                </a:solidFill>
              </a:rPr>
              <a:t>z wynikiem </a:t>
            </a:r>
            <a:r>
              <a:rPr lang="pl-PL" sz="8800" dirty="0">
                <a:solidFill>
                  <a:schemeClr val="bg1"/>
                </a:solidFill>
              </a:rPr>
              <a:t>168 cm w MP </a:t>
            </a:r>
            <a:r>
              <a:rPr lang="pl-PL" sz="8800" dirty="0" smtClean="0">
                <a:solidFill>
                  <a:schemeClr val="bg1"/>
                </a:solidFill>
              </a:rPr>
              <a:t>Juniorów </a:t>
            </a:r>
            <a:r>
              <a:rPr lang="pl-PL" sz="8800" dirty="0">
                <a:solidFill>
                  <a:schemeClr val="bg1"/>
                </a:solidFill>
              </a:rPr>
              <a:t>Młodszych (</a:t>
            </a:r>
            <a:r>
              <a:rPr lang="pl-PL" sz="8800" dirty="0" smtClean="0">
                <a:solidFill>
                  <a:schemeClr val="bg1"/>
                </a:solidFill>
              </a:rPr>
              <a:t>Kraków </a:t>
            </a:r>
            <a:r>
              <a:rPr lang="pl-PL" sz="8800" dirty="0">
                <a:solidFill>
                  <a:schemeClr val="bg1"/>
                </a:solidFill>
              </a:rPr>
              <a:t>2012), </a:t>
            </a:r>
            <a:endParaRPr lang="pl-PL" sz="8800" dirty="0" smtClean="0">
              <a:solidFill>
                <a:schemeClr val="bg1"/>
              </a:solidFill>
            </a:endParaRPr>
          </a:p>
          <a:p>
            <a:endParaRPr lang="pl-PL" sz="8800" dirty="0" smtClean="0">
              <a:solidFill>
                <a:schemeClr val="bg1"/>
              </a:solidFill>
            </a:endParaRPr>
          </a:p>
          <a:p>
            <a:r>
              <a:rPr lang="pl-PL" sz="8800" dirty="0" smtClean="0">
                <a:solidFill>
                  <a:schemeClr val="bg1"/>
                </a:solidFill>
              </a:rPr>
              <a:t>Brązowy medal </a:t>
            </a:r>
            <a:r>
              <a:rPr lang="pl-PL" sz="8800" dirty="0">
                <a:solidFill>
                  <a:schemeClr val="bg1"/>
                </a:solidFill>
              </a:rPr>
              <a:t>z wynikiem 170 cm w MP </a:t>
            </a:r>
            <a:r>
              <a:rPr lang="pl-PL" sz="8800" dirty="0" smtClean="0">
                <a:solidFill>
                  <a:schemeClr val="bg1"/>
                </a:solidFill>
              </a:rPr>
              <a:t>Juniorów </a:t>
            </a:r>
            <a:r>
              <a:rPr lang="pl-PL" sz="8800" dirty="0">
                <a:solidFill>
                  <a:schemeClr val="bg1"/>
                </a:solidFill>
              </a:rPr>
              <a:t>(</a:t>
            </a:r>
            <a:r>
              <a:rPr lang="pl-PL" sz="8800" dirty="0" smtClean="0">
                <a:solidFill>
                  <a:schemeClr val="bg1"/>
                </a:solidFill>
              </a:rPr>
              <a:t>Kraków </a:t>
            </a:r>
            <a:r>
              <a:rPr lang="pl-PL" sz="8800" dirty="0">
                <a:solidFill>
                  <a:schemeClr val="bg1"/>
                </a:solidFill>
              </a:rPr>
              <a:t>2013), </a:t>
            </a:r>
            <a:endParaRPr lang="pl-PL" sz="8800" dirty="0" smtClean="0">
              <a:solidFill>
                <a:schemeClr val="bg1"/>
              </a:solidFill>
            </a:endParaRPr>
          </a:p>
          <a:p>
            <a:endParaRPr lang="pl-PL" sz="8800" dirty="0" smtClean="0">
              <a:solidFill>
                <a:schemeClr val="bg1"/>
              </a:solidFill>
            </a:endParaRPr>
          </a:p>
          <a:p>
            <a:r>
              <a:rPr lang="pl-PL" sz="8800" dirty="0" smtClean="0">
                <a:solidFill>
                  <a:schemeClr val="bg1"/>
                </a:solidFill>
              </a:rPr>
              <a:t>Srebrny medal z </a:t>
            </a:r>
            <a:r>
              <a:rPr lang="pl-PL" sz="8800" dirty="0">
                <a:solidFill>
                  <a:schemeClr val="bg1"/>
                </a:solidFill>
              </a:rPr>
              <a:t>wynikiem 177 cm w Halowych MP </a:t>
            </a:r>
            <a:r>
              <a:rPr lang="pl-PL" sz="8800" dirty="0" smtClean="0">
                <a:solidFill>
                  <a:schemeClr val="bg1"/>
                </a:solidFill>
              </a:rPr>
              <a:t>Juniorów </a:t>
            </a:r>
            <a:r>
              <a:rPr lang="pl-PL" sz="8800" dirty="0">
                <a:solidFill>
                  <a:schemeClr val="bg1"/>
                </a:solidFill>
              </a:rPr>
              <a:t>(Spała 2014), </a:t>
            </a:r>
            <a:endParaRPr lang="pl-PL" sz="8800" dirty="0" smtClean="0">
              <a:solidFill>
                <a:schemeClr val="bg1"/>
              </a:solidFill>
            </a:endParaRPr>
          </a:p>
          <a:p>
            <a:endParaRPr lang="pl-PL" sz="8800" dirty="0" smtClean="0">
              <a:solidFill>
                <a:schemeClr val="bg1"/>
              </a:solidFill>
            </a:endParaRPr>
          </a:p>
          <a:p>
            <a:r>
              <a:rPr lang="pl-PL" sz="8800" dirty="0" smtClean="0">
                <a:solidFill>
                  <a:schemeClr val="bg1"/>
                </a:solidFill>
              </a:rPr>
              <a:t>Brązowy medal z </a:t>
            </a:r>
            <a:r>
              <a:rPr lang="pl-PL" sz="8800" dirty="0">
                <a:solidFill>
                  <a:schemeClr val="bg1"/>
                </a:solidFill>
              </a:rPr>
              <a:t>wynikiem 170 cm w MP </a:t>
            </a:r>
            <a:r>
              <a:rPr lang="pl-PL" sz="8800" dirty="0" smtClean="0">
                <a:solidFill>
                  <a:schemeClr val="bg1"/>
                </a:solidFill>
              </a:rPr>
              <a:t>Juniorów </a:t>
            </a:r>
            <a:r>
              <a:rPr lang="pl-PL" sz="8800" dirty="0">
                <a:solidFill>
                  <a:schemeClr val="bg1"/>
                </a:solidFill>
              </a:rPr>
              <a:t>(Toruń 2014</a:t>
            </a:r>
            <a:r>
              <a:rPr lang="pl-PL" sz="8800" dirty="0" smtClean="0">
                <a:solidFill>
                  <a:schemeClr val="bg1"/>
                </a:solidFill>
              </a:rPr>
              <a:t>);</a:t>
            </a:r>
            <a:endParaRPr lang="pl-PL" sz="8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5900" b="1" dirty="0">
                <a:solidFill>
                  <a:schemeClr val="bg1"/>
                </a:solidFill>
              </a:rPr>
              <a:t>Najważniejsze osiągnięcia w barwach </a:t>
            </a:r>
            <a:r>
              <a:rPr lang="pl-PL" sz="5900" b="1" dirty="0" smtClean="0">
                <a:solidFill>
                  <a:schemeClr val="bg1"/>
                </a:solidFill>
              </a:rPr>
              <a:t/>
            </a:r>
            <a:br>
              <a:rPr lang="pl-PL" sz="5900" b="1" dirty="0" smtClean="0">
                <a:solidFill>
                  <a:schemeClr val="bg1"/>
                </a:solidFill>
              </a:rPr>
            </a:br>
            <a:r>
              <a:rPr lang="pl-PL" sz="5900" b="1" dirty="0" smtClean="0">
                <a:solidFill>
                  <a:schemeClr val="bg1"/>
                </a:solidFill>
              </a:rPr>
              <a:t>Tempa </a:t>
            </a:r>
            <a:r>
              <a:rPr lang="pl-PL" sz="5900" b="1" dirty="0">
                <a:solidFill>
                  <a:schemeClr val="bg1"/>
                </a:solidFill>
              </a:rPr>
              <a:t>Kęty</a:t>
            </a:r>
            <a:r>
              <a:rPr lang="pl-PL" sz="5900" b="1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4500" b="1" dirty="0">
              <a:solidFill>
                <a:schemeClr val="bg1"/>
              </a:solidFill>
            </a:endParaRPr>
          </a:p>
          <a:p>
            <a:r>
              <a:rPr lang="pl-PL" sz="4500" dirty="0" smtClean="0">
                <a:solidFill>
                  <a:schemeClr val="bg1"/>
                </a:solidFill>
              </a:rPr>
              <a:t>VI </a:t>
            </a:r>
            <a:r>
              <a:rPr lang="pl-PL" sz="4500" dirty="0">
                <a:solidFill>
                  <a:schemeClr val="bg1"/>
                </a:solidFill>
              </a:rPr>
              <a:t>miejsce w skoku wzwyż z wynikiem 164 cm w MP </a:t>
            </a:r>
            <a:r>
              <a:rPr lang="pl-PL" sz="4500" dirty="0" smtClean="0">
                <a:solidFill>
                  <a:schemeClr val="bg1"/>
                </a:solidFill>
              </a:rPr>
              <a:t>Juniorów Młodszych (Płock </a:t>
            </a:r>
            <a:r>
              <a:rPr lang="pl-PL" sz="4500" dirty="0">
                <a:solidFill>
                  <a:schemeClr val="bg1"/>
                </a:solidFill>
              </a:rPr>
              <a:t>2011</a:t>
            </a:r>
            <a:r>
              <a:rPr lang="pl-PL" sz="4500" dirty="0" smtClean="0">
                <a:solidFill>
                  <a:schemeClr val="bg1"/>
                </a:solidFill>
              </a:rPr>
              <a:t>);</a:t>
            </a:r>
            <a:endParaRPr lang="pl-PL" sz="4500" dirty="0">
              <a:solidFill>
                <a:schemeClr val="bg1"/>
              </a:solidFill>
            </a:endParaRPr>
          </a:p>
          <a:p>
            <a:r>
              <a:rPr lang="pl-PL" sz="4500" dirty="0" smtClean="0">
                <a:solidFill>
                  <a:schemeClr val="bg1"/>
                </a:solidFill>
              </a:rPr>
              <a:t>V </a:t>
            </a:r>
            <a:r>
              <a:rPr lang="pl-PL" sz="4500" dirty="0">
                <a:solidFill>
                  <a:schemeClr val="bg1"/>
                </a:solidFill>
              </a:rPr>
              <a:t>miejsce w skoku wzwyż z wynikiem 159 cm w Halowych MP </a:t>
            </a:r>
            <a:r>
              <a:rPr lang="pl-PL" sz="4500" dirty="0" smtClean="0">
                <a:solidFill>
                  <a:schemeClr val="bg1"/>
                </a:solidFill>
              </a:rPr>
              <a:t>Juniorów Młodszych </a:t>
            </a:r>
            <a:r>
              <a:rPr lang="pl-PL" sz="4500" dirty="0">
                <a:solidFill>
                  <a:schemeClr val="bg1"/>
                </a:solidFill>
              </a:rPr>
              <a:t>(Spała 2012</a:t>
            </a:r>
            <a:r>
              <a:rPr lang="pl-PL" sz="4500" dirty="0" smtClean="0">
                <a:solidFill>
                  <a:schemeClr val="bg1"/>
                </a:solidFill>
              </a:rPr>
              <a:t>);</a:t>
            </a:r>
            <a:endParaRPr lang="pl-PL" sz="4500" dirty="0">
              <a:solidFill>
                <a:schemeClr val="bg1"/>
              </a:solidFill>
            </a:endParaRPr>
          </a:p>
          <a:p>
            <a:r>
              <a:rPr lang="pl-PL" sz="4500" dirty="0" smtClean="0">
                <a:solidFill>
                  <a:schemeClr val="bg1"/>
                </a:solidFill>
              </a:rPr>
              <a:t>IV </a:t>
            </a:r>
            <a:r>
              <a:rPr lang="pl-PL" sz="4500" dirty="0">
                <a:solidFill>
                  <a:schemeClr val="bg1"/>
                </a:solidFill>
              </a:rPr>
              <a:t>miejsce w skoku wzwyż z wynikiem 167 cm w Halowych MP </a:t>
            </a:r>
            <a:r>
              <a:rPr lang="pl-PL" sz="4500" dirty="0" smtClean="0">
                <a:solidFill>
                  <a:schemeClr val="bg1"/>
                </a:solidFill>
              </a:rPr>
              <a:t>Juniorów (Spała </a:t>
            </a:r>
            <a:r>
              <a:rPr lang="pl-PL" sz="4500" dirty="0">
                <a:solidFill>
                  <a:schemeClr val="bg1"/>
                </a:solidFill>
              </a:rPr>
              <a:t>2013</a:t>
            </a:r>
            <a:r>
              <a:rPr lang="pl-PL" sz="4500" dirty="0" smtClean="0">
                <a:solidFill>
                  <a:schemeClr val="bg1"/>
                </a:solidFill>
              </a:rPr>
              <a:t>);</a:t>
            </a:r>
          </a:p>
          <a:p>
            <a:endParaRPr lang="pl-PL" sz="4500" dirty="0">
              <a:solidFill>
                <a:schemeClr val="bg1"/>
              </a:solidFill>
            </a:endParaRPr>
          </a:p>
          <a:p>
            <a:r>
              <a:rPr lang="pl-PL" sz="4500" dirty="0" smtClean="0">
                <a:solidFill>
                  <a:schemeClr val="bg1"/>
                </a:solidFill>
              </a:rPr>
              <a:t>sześciokrotna </a:t>
            </a:r>
            <a:r>
              <a:rPr lang="pl-PL" sz="4500" dirty="0">
                <a:solidFill>
                  <a:schemeClr val="bg1"/>
                </a:solidFill>
              </a:rPr>
              <a:t>Mistrzyni Małopolski w skoku wzwyż w latach 2010–2014.</a:t>
            </a:r>
          </a:p>
          <a:p>
            <a:r>
              <a:rPr lang="pl-PL" sz="4500" dirty="0" smtClean="0">
                <a:solidFill>
                  <a:schemeClr val="bg1"/>
                </a:solidFill>
              </a:rPr>
              <a:t>Poziom </a:t>
            </a:r>
            <a:r>
              <a:rPr lang="pl-PL" sz="4500" dirty="0">
                <a:solidFill>
                  <a:schemeClr val="bg1"/>
                </a:solidFill>
              </a:rPr>
              <a:t>I klasy sportowej PZLA.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17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Dobry sezon Janusza </a:t>
            </a:r>
            <a:r>
              <a:rPr lang="pl-PL" sz="2400" b="1" dirty="0" err="1">
                <a:solidFill>
                  <a:schemeClr val="bg1"/>
                </a:solidFill>
              </a:rPr>
              <a:t>Koczura</a:t>
            </a:r>
            <a:r>
              <a:rPr lang="pl-PL" sz="2400" b="1" dirty="0">
                <a:solidFill>
                  <a:schemeClr val="bg1"/>
                </a:solidFill>
              </a:rPr>
              <a:t> i Iwony Konior</a:t>
            </a:r>
            <a:endParaRPr lang="pl-PL" sz="2400" b="1" dirty="0" smtClean="0">
              <a:solidFill>
                <a:schemeClr val="bg1"/>
              </a:solidFill>
            </a:endParaRPr>
          </a:p>
          <a:p>
            <a:endParaRPr lang="pl-PL" sz="20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Iwona Konior </a:t>
            </a:r>
            <a:r>
              <a:rPr lang="pl-PL" sz="2000" b="1" dirty="0">
                <a:solidFill>
                  <a:schemeClr val="bg1"/>
                </a:solidFill>
              </a:rPr>
              <a:t>zajmuje VI miejsce w Ogólnopolskiej </a:t>
            </a:r>
            <a:r>
              <a:rPr lang="pl-PL" sz="2000" b="1" dirty="0" smtClean="0">
                <a:solidFill>
                  <a:schemeClr val="bg1"/>
                </a:solidFill>
              </a:rPr>
              <a:t>Spartakiadzie Młodzieży </a:t>
            </a:r>
            <a:r>
              <a:rPr lang="pl-PL" sz="2000" b="1" dirty="0">
                <a:solidFill>
                  <a:schemeClr val="bg1"/>
                </a:solidFill>
              </a:rPr>
              <a:t>(Mistrzostwa Polski U-18) w Biegach </a:t>
            </a:r>
            <a:r>
              <a:rPr lang="pl-PL" sz="2000" b="1" dirty="0" smtClean="0">
                <a:solidFill>
                  <a:schemeClr val="bg1"/>
                </a:solidFill>
              </a:rPr>
              <a:t>Przełajowych w </a:t>
            </a:r>
            <a:r>
              <a:rPr lang="pl-PL" sz="2000" b="1" dirty="0">
                <a:solidFill>
                  <a:schemeClr val="bg1"/>
                </a:solidFill>
              </a:rPr>
              <a:t>Sieradzu</a:t>
            </a:r>
            <a:r>
              <a:rPr lang="pl-PL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0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Janusz </a:t>
            </a:r>
            <a:r>
              <a:rPr lang="pl-PL" sz="2000" b="1" dirty="0" err="1">
                <a:solidFill>
                  <a:schemeClr val="bg1"/>
                </a:solidFill>
              </a:rPr>
              <a:t>Koczur</a:t>
            </a:r>
            <a:r>
              <a:rPr lang="pl-PL" sz="2000" b="1" dirty="0">
                <a:solidFill>
                  <a:schemeClr val="bg1"/>
                </a:solidFill>
              </a:rPr>
              <a:t> zajmuje V miejsce w biegu na 400 m w </a:t>
            </a:r>
            <a:r>
              <a:rPr lang="pl-PL" sz="2000" b="1" dirty="0" smtClean="0">
                <a:solidFill>
                  <a:schemeClr val="bg1"/>
                </a:solidFill>
              </a:rPr>
              <a:t>Mistrzostwach Polski </a:t>
            </a:r>
            <a:r>
              <a:rPr lang="pl-PL" sz="2000" b="1" dirty="0">
                <a:solidFill>
                  <a:schemeClr val="bg1"/>
                </a:solidFill>
              </a:rPr>
              <a:t>Juniorów U-20 w Grudziądzu z wynikiem 49.43</a:t>
            </a:r>
            <a:r>
              <a:rPr lang="pl-PL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0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Janusz </a:t>
            </a:r>
            <a:r>
              <a:rPr lang="pl-PL" sz="2000" b="1" dirty="0" err="1">
                <a:solidFill>
                  <a:schemeClr val="bg1"/>
                </a:solidFill>
              </a:rPr>
              <a:t>Koczur</a:t>
            </a:r>
            <a:r>
              <a:rPr lang="pl-PL" sz="2000" b="1" dirty="0">
                <a:solidFill>
                  <a:schemeClr val="bg1"/>
                </a:solidFill>
              </a:rPr>
              <a:t> zdobywa brązowy medal w biegu na 400 m w </a:t>
            </a:r>
            <a:r>
              <a:rPr lang="pl-PL" sz="2000" b="1" dirty="0" smtClean="0">
                <a:solidFill>
                  <a:schemeClr val="bg1"/>
                </a:solidFill>
              </a:rPr>
              <a:t>Mistrzostwach Polski </a:t>
            </a:r>
            <a:r>
              <a:rPr lang="pl-PL" sz="2000" b="1" dirty="0">
                <a:solidFill>
                  <a:schemeClr val="bg1"/>
                </a:solidFill>
              </a:rPr>
              <a:t>Juniorów SZS w Grudziądzu z wynikiem 49.34</a:t>
            </a:r>
            <a:r>
              <a:rPr lang="pl-PL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0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W </a:t>
            </a:r>
            <a:r>
              <a:rPr lang="pl-PL" sz="2000" b="1" dirty="0">
                <a:solidFill>
                  <a:schemeClr val="bg1"/>
                </a:solidFill>
              </a:rPr>
              <a:t>ogólnopolskim mitingu „Nadzieje olimpijskie” Janusz </a:t>
            </a:r>
            <a:r>
              <a:rPr lang="pl-PL" sz="2000" b="1" dirty="0" err="1" smtClean="0">
                <a:solidFill>
                  <a:schemeClr val="bg1"/>
                </a:solidFill>
              </a:rPr>
              <a:t>Koczur</a:t>
            </a:r>
            <a:r>
              <a:rPr lang="pl-PL" sz="2000" b="1" dirty="0" smtClean="0">
                <a:solidFill>
                  <a:schemeClr val="bg1"/>
                </a:solidFill>
              </a:rPr>
              <a:t> zajmuje </a:t>
            </a:r>
            <a:r>
              <a:rPr lang="pl-PL" sz="2000" b="1" dirty="0">
                <a:solidFill>
                  <a:schemeClr val="bg1"/>
                </a:solidFill>
              </a:rPr>
              <a:t>VII miejsce w biegu na 400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1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pl-PL" sz="3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5100" b="1" dirty="0" smtClean="0">
                <a:solidFill>
                  <a:schemeClr val="bg1"/>
                </a:solidFill>
              </a:rPr>
              <a:t>Najważniejsze osiągnięcia sportowe w barwach </a:t>
            </a:r>
            <a:br>
              <a:rPr lang="pl-PL" sz="5100" b="1" dirty="0" smtClean="0">
                <a:solidFill>
                  <a:schemeClr val="bg1"/>
                </a:solidFill>
              </a:rPr>
            </a:br>
            <a:r>
              <a:rPr lang="pl-PL" sz="5100" b="1" dirty="0" smtClean="0">
                <a:solidFill>
                  <a:schemeClr val="bg1"/>
                </a:solidFill>
              </a:rPr>
              <a:t>AZS Kraków</a:t>
            </a:r>
          </a:p>
          <a:p>
            <a:pPr marL="0" indent="0">
              <a:buNone/>
            </a:pPr>
            <a:r>
              <a:rPr lang="pl-PL" sz="3600" b="1" dirty="0" smtClean="0">
                <a:solidFill>
                  <a:schemeClr val="bg1"/>
                </a:solidFill>
              </a:rPr>
              <a:t> </a:t>
            </a:r>
            <a:endParaRPr lang="pl-PL" sz="3600" dirty="0">
              <a:solidFill>
                <a:schemeClr val="bg1"/>
              </a:solidFill>
            </a:endParaRPr>
          </a:p>
          <a:p>
            <a:r>
              <a:rPr lang="pl-PL" sz="3600" dirty="0" smtClean="0">
                <a:solidFill>
                  <a:schemeClr val="bg1"/>
                </a:solidFill>
              </a:rPr>
              <a:t>Złoty </a:t>
            </a:r>
            <a:r>
              <a:rPr lang="pl-PL" sz="3600" dirty="0">
                <a:solidFill>
                  <a:schemeClr val="bg1"/>
                </a:solidFill>
              </a:rPr>
              <a:t>medal w Młodzieżowych Mistrzostwach Polski </a:t>
            </a:r>
            <a:r>
              <a:rPr lang="pl-PL" sz="3600" dirty="0" smtClean="0">
                <a:solidFill>
                  <a:schemeClr val="bg1"/>
                </a:solidFill>
              </a:rPr>
              <a:t>U23 w skoku wzwyż uzyskując wynik 173cm (Suwałki 2017);</a:t>
            </a:r>
          </a:p>
          <a:p>
            <a:r>
              <a:rPr lang="pl-PL" sz="3600" dirty="0">
                <a:solidFill>
                  <a:schemeClr val="bg1"/>
                </a:solidFill>
              </a:rPr>
              <a:t>M</a:t>
            </a:r>
            <a:r>
              <a:rPr lang="pl-PL" sz="3600" dirty="0" smtClean="0">
                <a:solidFill>
                  <a:schemeClr val="bg1"/>
                </a:solidFill>
              </a:rPr>
              <a:t>istrzyni </a:t>
            </a:r>
            <a:r>
              <a:rPr lang="pl-PL" sz="3600" dirty="0">
                <a:solidFill>
                  <a:schemeClr val="bg1"/>
                </a:solidFill>
              </a:rPr>
              <a:t>Polski U-23 w skoku wzwyż z wynikiem 179 cm (Białystok 2015);</a:t>
            </a:r>
          </a:p>
          <a:p>
            <a:r>
              <a:rPr lang="pl-PL" sz="3600" dirty="0">
                <a:solidFill>
                  <a:schemeClr val="bg1"/>
                </a:solidFill>
              </a:rPr>
              <a:t>W</a:t>
            </a:r>
            <a:r>
              <a:rPr lang="pl-PL" sz="3600" dirty="0" smtClean="0">
                <a:solidFill>
                  <a:schemeClr val="bg1"/>
                </a:solidFill>
              </a:rPr>
              <a:t>icemistrzyni Polski U-23 </a:t>
            </a:r>
            <a:r>
              <a:rPr lang="pl-PL" sz="3600" dirty="0">
                <a:solidFill>
                  <a:schemeClr val="bg1"/>
                </a:solidFill>
              </a:rPr>
              <a:t>w skoku </a:t>
            </a:r>
            <a:r>
              <a:rPr lang="pl-PL" sz="3600" dirty="0" smtClean="0">
                <a:solidFill>
                  <a:schemeClr val="bg1"/>
                </a:solidFill>
              </a:rPr>
              <a:t>wzwyż z </a:t>
            </a:r>
            <a:r>
              <a:rPr lang="pl-PL" sz="3600" dirty="0">
                <a:solidFill>
                  <a:schemeClr val="bg1"/>
                </a:solidFill>
              </a:rPr>
              <a:t>wynikiem 173 cm </a:t>
            </a:r>
            <a:r>
              <a:rPr lang="pl-PL" sz="3600" dirty="0" smtClean="0">
                <a:solidFill>
                  <a:schemeClr val="bg1"/>
                </a:solidFill>
              </a:rPr>
              <a:t/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(Jelenia Góra </a:t>
            </a:r>
            <a:r>
              <a:rPr lang="pl-PL" sz="3600" dirty="0">
                <a:solidFill>
                  <a:schemeClr val="bg1"/>
                </a:solidFill>
              </a:rPr>
              <a:t>2016</a:t>
            </a:r>
            <a:r>
              <a:rPr lang="pl-PL" sz="36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3600" dirty="0">
                <a:solidFill>
                  <a:schemeClr val="bg1"/>
                </a:solidFill>
              </a:rPr>
              <a:t>V </a:t>
            </a:r>
            <a:r>
              <a:rPr lang="pl-PL" sz="3600" dirty="0" smtClean="0">
                <a:solidFill>
                  <a:schemeClr val="bg1"/>
                </a:solidFill>
              </a:rPr>
              <a:t>miejsce z wynikiem 178cm w skoku wzwyż na </a:t>
            </a:r>
            <a:r>
              <a:rPr lang="pl-PL" sz="3600" dirty="0">
                <a:solidFill>
                  <a:schemeClr val="bg1"/>
                </a:solidFill>
              </a:rPr>
              <a:t>Mistrzostwach </a:t>
            </a:r>
            <a:r>
              <a:rPr lang="pl-PL" sz="3600" dirty="0" smtClean="0">
                <a:solidFill>
                  <a:schemeClr val="bg1"/>
                </a:solidFill>
              </a:rPr>
              <a:t>Polski w (Białym Stoku 2017);</a:t>
            </a:r>
            <a:endParaRPr lang="pl-PL" sz="3600" dirty="0">
              <a:solidFill>
                <a:schemeClr val="bg1"/>
              </a:solidFill>
            </a:endParaRPr>
          </a:p>
          <a:p>
            <a:r>
              <a:rPr lang="pl-PL" sz="3600" dirty="0" smtClean="0">
                <a:solidFill>
                  <a:schemeClr val="bg1"/>
                </a:solidFill>
              </a:rPr>
              <a:t>VII </a:t>
            </a:r>
            <a:r>
              <a:rPr lang="pl-PL" sz="3600" dirty="0">
                <a:solidFill>
                  <a:schemeClr val="bg1"/>
                </a:solidFill>
              </a:rPr>
              <a:t>miejsce z </a:t>
            </a:r>
            <a:r>
              <a:rPr lang="pl-PL" sz="3600" dirty="0" smtClean="0">
                <a:solidFill>
                  <a:schemeClr val="bg1"/>
                </a:solidFill>
              </a:rPr>
              <a:t>wynikiem 178 </a:t>
            </a:r>
            <a:r>
              <a:rPr lang="pl-PL" sz="3600" dirty="0">
                <a:solidFill>
                  <a:schemeClr val="bg1"/>
                </a:solidFill>
              </a:rPr>
              <a:t>cm w MP </a:t>
            </a:r>
            <a:r>
              <a:rPr lang="pl-PL" sz="3600" dirty="0" smtClean="0">
                <a:solidFill>
                  <a:schemeClr val="bg1"/>
                </a:solidFill>
              </a:rPr>
              <a:t>Seniorów (Kraków </a:t>
            </a:r>
            <a:r>
              <a:rPr lang="pl-PL" sz="3600" dirty="0">
                <a:solidFill>
                  <a:schemeClr val="bg1"/>
                </a:solidFill>
              </a:rPr>
              <a:t>2015</a:t>
            </a:r>
            <a:r>
              <a:rPr lang="pl-PL" sz="36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aktualny </a:t>
            </a:r>
            <a:r>
              <a:rPr lang="pl-PL" sz="3600" dirty="0">
                <a:solidFill>
                  <a:schemeClr val="bg1"/>
                </a:solidFill>
              </a:rPr>
              <a:t>rekord życiowy uzyskany w barwach AZS Kraków wynosi 180 cm (Sosnowiec 2015</a:t>
            </a:r>
            <a:r>
              <a:rPr lang="pl-PL" sz="3600" dirty="0" smtClean="0">
                <a:solidFill>
                  <a:schemeClr val="bg1"/>
                </a:solidFill>
              </a:rPr>
              <a:t>).</a:t>
            </a:r>
            <a:endParaRPr lang="pl-PL" sz="3600" dirty="0">
              <a:solidFill>
                <a:schemeClr val="bg1"/>
              </a:solidFill>
            </a:endParaRPr>
          </a:p>
          <a:p>
            <a:endParaRPr lang="pl-PL" sz="3600" dirty="0" smtClean="0">
              <a:solidFill>
                <a:schemeClr val="bg1"/>
              </a:solidFill>
            </a:endParaRPr>
          </a:p>
          <a:p>
            <a:endParaRPr lang="pl-PL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60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Gabriela </a:t>
            </a:r>
            <a:r>
              <a:rPr lang="pl-PL" b="1" dirty="0" smtClean="0">
                <a:solidFill>
                  <a:schemeClr val="bg1"/>
                </a:solidFill>
              </a:rPr>
              <a:t>Zawadzka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1994),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 dal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 err="1" smtClean="0">
                <a:solidFill>
                  <a:schemeClr val="bg1"/>
                </a:solidFill>
              </a:rPr>
              <a:t>trójskoczkini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24944"/>
            <a:ext cx="4573393" cy="2331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9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 sportowe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12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P</a:t>
            </a:r>
            <a:r>
              <a:rPr lang="pl-PL" sz="2400" dirty="0" smtClean="0">
                <a:solidFill>
                  <a:schemeClr val="bg1"/>
                </a:solidFill>
              </a:rPr>
              <a:t>owołanie </a:t>
            </a:r>
            <a:r>
              <a:rPr lang="pl-PL" sz="2400" dirty="0">
                <a:solidFill>
                  <a:schemeClr val="bg1"/>
                </a:solidFill>
              </a:rPr>
              <a:t>przez Polski Związek Lekkiej Atletyki do Reprezentacji </a:t>
            </a:r>
            <a:r>
              <a:rPr lang="pl-PL" sz="2400" dirty="0" smtClean="0">
                <a:solidFill>
                  <a:schemeClr val="bg1"/>
                </a:solidFill>
              </a:rPr>
              <a:t>Polski na </a:t>
            </a:r>
            <a:r>
              <a:rPr lang="pl-PL" sz="2400" dirty="0">
                <a:solidFill>
                  <a:schemeClr val="bg1"/>
                </a:solidFill>
              </a:rPr>
              <a:t>Mecz Lekkoatletyczny U-23 Czechy–Węgry–Polska–Słowenia (</a:t>
            </a:r>
            <a:r>
              <a:rPr lang="pl-PL" sz="2400" dirty="0" smtClean="0">
                <a:solidFill>
                  <a:schemeClr val="bg1"/>
                </a:solidFill>
              </a:rPr>
              <a:t>Maribor 2016</a:t>
            </a:r>
            <a:r>
              <a:rPr lang="pl-PL" sz="2400" dirty="0">
                <a:solidFill>
                  <a:schemeClr val="bg1"/>
                </a:solidFill>
              </a:rPr>
              <a:t>) i zdobycie dla Polski brązowego medalu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oraz </a:t>
            </a:r>
            <a:r>
              <a:rPr lang="pl-PL" sz="2400" dirty="0" smtClean="0">
                <a:solidFill>
                  <a:schemeClr val="bg1"/>
                </a:solidFill>
              </a:rPr>
              <a:t>punktów dla </a:t>
            </a:r>
            <a:r>
              <a:rPr lang="pl-PL" sz="2400" dirty="0">
                <a:solidFill>
                  <a:schemeClr val="bg1"/>
                </a:solidFill>
              </a:rPr>
              <a:t>Reprezentacji Polski w zwycięskim meczu;</a:t>
            </a:r>
          </a:p>
          <a:p>
            <a:r>
              <a:rPr lang="pl-PL" sz="2400" dirty="0">
                <a:solidFill>
                  <a:schemeClr val="bg1"/>
                </a:solidFill>
              </a:rPr>
              <a:t>B</a:t>
            </a:r>
            <a:r>
              <a:rPr lang="pl-PL" sz="2400" dirty="0" smtClean="0">
                <a:solidFill>
                  <a:schemeClr val="bg1"/>
                </a:solidFill>
              </a:rPr>
              <a:t>rązowy </a:t>
            </a:r>
            <a:r>
              <a:rPr lang="pl-PL" sz="2400" dirty="0">
                <a:solidFill>
                  <a:schemeClr val="bg1"/>
                </a:solidFill>
              </a:rPr>
              <a:t>medal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12,14 m w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w </a:t>
            </a:r>
            <a:r>
              <a:rPr lang="pl-PL" sz="2400" dirty="0" smtClean="0">
                <a:solidFill>
                  <a:schemeClr val="bg1"/>
                </a:solidFill>
              </a:rPr>
              <a:t>Lekkiej Atletyce </a:t>
            </a:r>
            <a:r>
              <a:rPr lang="pl-PL" sz="2400" dirty="0">
                <a:solidFill>
                  <a:schemeClr val="bg1"/>
                </a:solidFill>
              </a:rPr>
              <a:t>(</a:t>
            </a:r>
            <a:r>
              <a:rPr lang="pl-PL" sz="2400" dirty="0" smtClean="0">
                <a:solidFill>
                  <a:schemeClr val="bg1"/>
                </a:solidFill>
              </a:rPr>
              <a:t>Kraków </a:t>
            </a:r>
            <a:r>
              <a:rPr lang="pl-PL" sz="2400" dirty="0">
                <a:solidFill>
                  <a:schemeClr val="bg1"/>
                </a:solidFill>
              </a:rPr>
              <a:t>2013);</a:t>
            </a:r>
          </a:p>
          <a:p>
            <a:r>
              <a:rPr lang="pl-PL" sz="2400" dirty="0">
                <a:solidFill>
                  <a:schemeClr val="bg1"/>
                </a:solidFill>
              </a:rPr>
              <a:t>Z</a:t>
            </a:r>
            <a:r>
              <a:rPr lang="pl-PL" sz="2400" dirty="0" smtClean="0">
                <a:solidFill>
                  <a:schemeClr val="bg1"/>
                </a:solidFill>
              </a:rPr>
              <a:t>łoty </a:t>
            </a:r>
            <a:r>
              <a:rPr lang="pl-PL" sz="2400" dirty="0">
                <a:solidFill>
                  <a:schemeClr val="bg1"/>
                </a:solidFill>
              </a:rPr>
              <a:t>medalu w skoku w dal z wynikiem 5,45 m w Finale Krajowym </a:t>
            </a:r>
            <a:r>
              <a:rPr lang="pl-PL" sz="2400" dirty="0" smtClean="0">
                <a:solidFill>
                  <a:schemeClr val="bg1"/>
                </a:solidFill>
              </a:rPr>
              <a:t>Samsung </a:t>
            </a:r>
            <a:r>
              <a:rPr lang="pl-PL" sz="2400" dirty="0" err="1" smtClean="0">
                <a:solidFill>
                  <a:schemeClr val="bg1"/>
                </a:solidFill>
              </a:rPr>
              <a:t>Athletic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Cup</a:t>
            </a:r>
            <a:r>
              <a:rPr lang="pl-PL" sz="2400" dirty="0">
                <a:solidFill>
                  <a:schemeClr val="bg1"/>
                </a:solidFill>
              </a:rPr>
              <a:t> (Warszawa 2009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8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 sportowe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pl-PL" sz="8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IV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12,44 w MP U-23 (Jelenia </a:t>
            </a:r>
            <a:r>
              <a:rPr lang="pl-PL" sz="2400" dirty="0" smtClean="0">
                <a:solidFill>
                  <a:schemeClr val="bg1"/>
                </a:solidFill>
              </a:rPr>
              <a:t>Góra </a:t>
            </a:r>
            <a:r>
              <a:rPr lang="pl-PL" sz="2400" dirty="0">
                <a:solidFill>
                  <a:schemeClr val="bg1"/>
                </a:solidFill>
              </a:rPr>
              <a:t>2016);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IV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12,70 m w Halowych MP </a:t>
            </a:r>
            <a:r>
              <a:rPr lang="pl-PL" sz="2400" dirty="0" smtClean="0">
                <a:solidFill>
                  <a:schemeClr val="bg1"/>
                </a:solidFill>
              </a:rPr>
              <a:t>Seniorów (Toruń </a:t>
            </a:r>
            <a:r>
              <a:rPr lang="pl-PL" sz="2400" dirty="0">
                <a:solidFill>
                  <a:schemeClr val="bg1"/>
                </a:solidFill>
              </a:rPr>
              <a:t>2017).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latach 2008–2013 trzy złote, cztery srebrne i jeden brązowy medal </a:t>
            </a:r>
            <a:r>
              <a:rPr lang="pl-PL" sz="2400" dirty="0" smtClean="0">
                <a:solidFill>
                  <a:schemeClr val="bg1"/>
                </a:solidFill>
              </a:rPr>
              <a:t>w Mistrzostwach Województwa </a:t>
            </a:r>
            <a:r>
              <a:rPr lang="pl-PL" sz="2400" dirty="0">
                <a:solidFill>
                  <a:schemeClr val="bg1"/>
                </a:solidFill>
              </a:rPr>
              <a:t>Małopolskiego oraz trzy złote i dwa </a:t>
            </a:r>
            <a:r>
              <a:rPr lang="pl-PL" sz="2400" dirty="0" smtClean="0">
                <a:solidFill>
                  <a:schemeClr val="bg1"/>
                </a:solidFill>
              </a:rPr>
              <a:t>srebrne medale </a:t>
            </a:r>
            <a:r>
              <a:rPr lang="pl-PL" sz="2400" dirty="0">
                <a:solidFill>
                  <a:schemeClr val="bg1"/>
                </a:solidFill>
              </a:rPr>
              <a:t>w Mistrzostwach </a:t>
            </a:r>
            <a:r>
              <a:rPr lang="pl-PL" sz="2400" dirty="0" smtClean="0">
                <a:solidFill>
                  <a:schemeClr val="bg1"/>
                </a:solidFill>
              </a:rPr>
              <a:t>Międzywojewódzkich </a:t>
            </a:r>
            <a:r>
              <a:rPr lang="pl-PL" sz="2400" dirty="0">
                <a:solidFill>
                  <a:schemeClr val="bg1"/>
                </a:solidFill>
              </a:rPr>
              <a:t>(Małopolska + Podkarpacie</a:t>
            </a:r>
            <a:r>
              <a:rPr lang="pl-PL" sz="2400" dirty="0" smtClean="0">
                <a:solidFill>
                  <a:schemeClr val="bg1"/>
                </a:solidFill>
              </a:rPr>
              <a:t>) w </a:t>
            </a:r>
            <a:r>
              <a:rPr lang="pl-PL" sz="2400" dirty="0">
                <a:solidFill>
                  <a:schemeClr val="bg1"/>
                </a:solidFill>
              </a:rPr>
              <a:t>Lekkiej Atletyce.</a:t>
            </a:r>
          </a:p>
          <a:p>
            <a:r>
              <a:rPr lang="pl-PL" sz="2400" dirty="0">
                <a:solidFill>
                  <a:schemeClr val="bg1"/>
                </a:solidFill>
              </a:rPr>
              <a:t>Od 2013 roku I klasa sportowa PZLA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9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Maciej </a:t>
            </a:r>
            <a:r>
              <a:rPr lang="pl-PL" b="1" dirty="0" err="1" smtClean="0">
                <a:solidFill>
                  <a:schemeClr val="bg1"/>
                </a:solidFill>
              </a:rPr>
              <a:t>Cisiński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(1997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dal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trójskoczek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52" y="2708920"/>
            <a:ext cx="4253825" cy="283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9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11200" b="1" dirty="0">
                <a:solidFill>
                  <a:schemeClr val="bg1"/>
                </a:solidFill>
              </a:rPr>
              <a:t>Najważniejsze osiągnięcia w barwach Tempa Kęty</a:t>
            </a:r>
            <a:r>
              <a:rPr lang="pl-PL" sz="112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4400" dirty="0">
              <a:solidFill>
                <a:schemeClr val="bg1"/>
              </a:solidFill>
            </a:endParaRPr>
          </a:p>
          <a:p>
            <a:r>
              <a:rPr lang="pl-PL" sz="7600" dirty="0" smtClean="0">
                <a:solidFill>
                  <a:schemeClr val="bg1"/>
                </a:solidFill>
              </a:rPr>
              <a:t>Wicemistrzostwo </a:t>
            </a:r>
            <a:r>
              <a:rPr lang="pl-PL" sz="7600" dirty="0">
                <a:solidFill>
                  <a:schemeClr val="bg1"/>
                </a:solidFill>
              </a:rPr>
              <a:t>Polski w trójskoku w MP </a:t>
            </a:r>
            <a:r>
              <a:rPr lang="pl-PL" sz="7600" dirty="0" smtClean="0">
                <a:solidFill>
                  <a:schemeClr val="bg1"/>
                </a:solidFill>
              </a:rPr>
              <a:t>Juniorów </a:t>
            </a:r>
            <a:r>
              <a:rPr lang="pl-PL" sz="7600" dirty="0">
                <a:solidFill>
                  <a:schemeClr val="bg1"/>
                </a:solidFill>
              </a:rPr>
              <a:t>Młodszych </a:t>
            </a:r>
            <a:r>
              <a:rPr lang="pl-PL" sz="7600" dirty="0" smtClean="0">
                <a:solidFill>
                  <a:schemeClr val="bg1"/>
                </a:solidFill>
              </a:rPr>
              <a:t>U-18 z </a:t>
            </a:r>
            <a:r>
              <a:rPr lang="pl-PL" sz="7600" dirty="0">
                <a:solidFill>
                  <a:schemeClr val="bg1"/>
                </a:solidFill>
              </a:rPr>
              <a:t>rekordem życiowym 14,19 m (Wrocław 2014);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IV </a:t>
            </a:r>
            <a:r>
              <a:rPr lang="pl-PL" sz="7600" dirty="0">
                <a:solidFill>
                  <a:schemeClr val="bg1"/>
                </a:solidFill>
              </a:rPr>
              <a:t>miejsce w skoku w dal w MP </a:t>
            </a:r>
            <a:r>
              <a:rPr lang="pl-PL" sz="7600" dirty="0" smtClean="0">
                <a:solidFill>
                  <a:schemeClr val="bg1"/>
                </a:solidFill>
              </a:rPr>
              <a:t>Młodzików </a:t>
            </a:r>
            <a:r>
              <a:rPr lang="pl-PL" sz="7600" dirty="0">
                <a:solidFill>
                  <a:schemeClr val="bg1"/>
                </a:solidFill>
              </a:rPr>
              <a:t>U-16 z wynikiem 6,23 m (</a:t>
            </a:r>
            <a:r>
              <a:rPr lang="pl-PL" sz="7600" dirty="0" smtClean="0">
                <a:solidFill>
                  <a:schemeClr val="bg1"/>
                </a:solidFill>
              </a:rPr>
              <a:t>Słubice 2012</a:t>
            </a:r>
            <a:r>
              <a:rPr lang="pl-PL" sz="7600" dirty="0">
                <a:solidFill>
                  <a:schemeClr val="bg1"/>
                </a:solidFill>
              </a:rPr>
              <a:t>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VI </a:t>
            </a:r>
            <a:r>
              <a:rPr lang="pl-PL" sz="7600" dirty="0">
                <a:solidFill>
                  <a:schemeClr val="bg1"/>
                </a:solidFill>
              </a:rPr>
              <a:t>miejsce w </a:t>
            </a:r>
            <a:r>
              <a:rPr lang="pl-PL" sz="7600" dirty="0" smtClean="0">
                <a:solidFill>
                  <a:schemeClr val="bg1"/>
                </a:solidFill>
              </a:rPr>
              <a:t>trójskoku </a:t>
            </a:r>
            <a:r>
              <a:rPr lang="pl-PL" sz="7600" dirty="0">
                <a:solidFill>
                  <a:schemeClr val="bg1"/>
                </a:solidFill>
              </a:rPr>
              <a:t>z wynikiem 13,68 m w MP </a:t>
            </a:r>
            <a:r>
              <a:rPr lang="pl-PL" sz="7600" dirty="0" smtClean="0">
                <a:solidFill>
                  <a:schemeClr val="bg1"/>
                </a:solidFill>
              </a:rPr>
              <a:t>Juniorów Młodszych U-18 </a:t>
            </a:r>
            <a:r>
              <a:rPr lang="pl-PL" sz="7600" dirty="0">
                <a:solidFill>
                  <a:schemeClr val="bg1"/>
                </a:solidFill>
              </a:rPr>
              <a:t>(</a:t>
            </a:r>
            <a:r>
              <a:rPr lang="pl-PL" sz="7600" dirty="0" smtClean="0">
                <a:solidFill>
                  <a:schemeClr val="bg1"/>
                </a:solidFill>
              </a:rPr>
              <a:t>Łódź </a:t>
            </a:r>
            <a:r>
              <a:rPr lang="pl-PL" sz="7600" dirty="0">
                <a:solidFill>
                  <a:schemeClr val="bg1"/>
                </a:solidFill>
              </a:rPr>
              <a:t>2013);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V </a:t>
            </a:r>
            <a:r>
              <a:rPr lang="pl-PL" sz="7600" dirty="0">
                <a:solidFill>
                  <a:schemeClr val="bg1"/>
                </a:solidFill>
              </a:rPr>
              <a:t>miejsce w </a:t>
            </a:r>
            <a:r>
              <a:rPr lang="pl-PL" sz="7600" dirty="0" smtClean="0">
                <a:solidFill>
                  <a:schemeClr val="bg1"/>
                </a:solidFill>
              </a:rPr>
              <a:t>trójskoku </a:t>
            </a:r>
            <a:r>
              <a:rPr lang="pl-PL" sz="7600" dirty="0">
                <a:solidFill>
                  <a:schemeClr val="bg1"/>
                </a:solidFill>
              </a:rPr>
              <a:t>z wynikiem 13,98 m w Halowych MP </a:t>
            </a:r>
            <a:r>
              <a:rPr lang="pl-PL" sz="7600" dirty="0" smtClean="0">
                <a:solidFill>
                  <a:schemeClr val="bg1"/>
                </a:solidFill>
              </a:rPr>
              <a:t>Juniorów U-20 </a:t>
            </a:r>
            <a:r>
              <a:rPr lang="pl-PL" sz="7600" dirty="0">
                <a:solidFill>
                  <a:schemeClr val="bg1"/>
                </a:solidFill>
              </a:rPr>
              <a:t>(Toruń 2015);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VI </a:t>
            </a:r>
            <a:r>
              <a:rPr lang="pl-PL" sz="7600" dirty="0">
                <a:solidFill>
                  <a:schemeClr val="bg1"/>
                </a:solidFill>
              </a:rPr>
              <a:t>miejsce w Halowych MP </a:t>
            </a:r>
            <a:r>
              <a:rPr lang="pl-PL" sz="7600" dirty="0" smtClean="0">
                <a:solidFill>
                  <a:schemeClr val="bg1"/>
                </a:solidFill>
              </a:rPr>
              <a:t>Juniorów </a:t>
            </a:r>
            <a:r>
              <a:rPr lang="pl-PL" sz="7600" dirty="0">
                <a:solidFill>
                  <a:schemeClr val="bg1"/>
                </a:solidFill>
              </a:rPr>
              <a:t>Młodszych U-18 z wynikiem </a:t>
            </a:r>
            <a:r>
              <a:rPr lang="pl-PL" sz="7600" dirty="0" smtClean="0">
                <a:solidFill>
                  <a:schemeClr val="bg1"/>
                </a:solidFill>
              </a:rPr>
              <a:t>12,81 m </a:t>
            </a:r>
            <a:r>
              <a:rPr lang="pl-PL" sz="7600" dirty="0">
                <a:solidFill>
                  <a:schemeClr val="bg1"/>
                </a:solidFill>
              </a:rPr>
              <a:t>(Spała 2013);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VI </a:t>
            </a:r>
            <a:r>
              <a:rPr lang="pl-PL" sz="7600" dirty="0">
                <a:solidFill>
                  <a:schemeClr val="bg1"/>
                </a:solidFill>
              </a:rPr>
              <a:t>miejsce z wynikiem 13,75 (Spała 2014);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VII </a:t>
            </a:r>
            <a:r>
              <a:rPr lang="pl-PL" sz="7600" dirty="0">
                <a:solidFill>
                  <a:schemeClr val="bg1"/>
                </a:solidFill>
              </a:rPr>
              <a:t>miejsce w skoku w dal z wynikiem 6,61 m w Halowych MP </a:t>
            </a:r>
            <a:r>
              <a:rPr lang="pl-PL" sz="7600" dirty="0" smtClean="0">
                <a:solidFill>
                  <a:schemeClr val="bg1"/>
                </a:solidFill>
              </a:rPr>
              <a:t>Juniorów (</a:t>
            </a:r>
            <a:r>
              <a:rPr lang="pl-PL" sz="7600" dirty="0">
                <a:solidFill>
                  <a:schemeClr val="bg1"/>
                </a:solidFill>
              </a:rPr>
              <a:t>Toruń 2015);</a:t>
            </a:r>
          </a:p>
          <a:p>
            <a:r>
              <a:rPr lang="pl-PL" sz="7600" dirty="0" smtClean="0">
                <a:solidFill>
                  <a:schemeClr val="bg1"/>
                </a:solidFill>
              </a:rPr>
              <a:t>X </a:t>
            </a:r>
            <a:r>
              <a:rPr lang="pl-PL" sz="7600" dirty="0">
                <a:solidFill>
                  <a:schemeClr val="bg1"/>
                </a:solidFill>
              </a:rPr>
              <a:t>miejsce w </a:t>
            </a:r>
            <a:r>
              <a:rPr lang="pl-PL" sz="7600" dirty="0" smtClean="0">
                <a:solidFill>
                  <a:schemeClr val="bg1"/>
                </a:solidFill>
              </a:rPr>
              <a:t>trójskoku </a:t>
            </a:r>
            <a:r>
              <a:rPr lang="pl-PL" sz="7600" dirty="0">
                <a:solidFill>
                  <a:schemeClr val="bg1"/>
                </a:solidFill>
              </a:rPr>
              <a:t>z wynikiem 13,59 m w MP </a:t>
            </a:r>
            <a:r>
              <a:rPr lang="pl-PL" sz="7600" dirty="0" smtClean="0">
                <a:solidFill>
                  <a:schemeClr val="bg1"/>
                </a:solidFill>
              </a:rPr>
              <a:t>Juniorów </a:t>
            </a:r>
            <a:r>
              <a:rPr lang="pl-PL" sz="7600" dirty="0">
                <a:solidFill>
                  <a:schemeClr val="bg1"/>
                </a:solidFill>
              </a:rPr>
              <a:t>U-20 (</a:t>
            </a:r>
            <a:r>
              <a:rPr lang="pl-PL" sz="7600" dirty="0" smtClean="0">
                <a:solidFill>
                  <a:schemeClr val="bg1"/>
                </a:solidFill>
              </a:rPr>
              <a:t>Biała Podlaska </a:t>
            </a:r>
            <a:r>
              <a:rPr lang="pl-PL" sz="7600" dirty="0">
                <a:solidFill>
                  <a:schemeClr val="bg1"/>
                </a:solidFill>
              </a:rPr>
              <a:t>2015</a:t>
            </a:r>
            <a:r>
              <a:rPr lang="pl-PL" sz="7600" dirty="0" smtClean="0">
                <a:solidFill>
                  <a:schemeClr val="bg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5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Mirosław Smolarek </a:t>
            </a:r>
            <a:r>
              <a:rPr lang="pl-PL" dirty="0">
                <a:solidFill>
                  <a:schemeClr val="bg1"/>
                </a:solidFill>
              </a:rPr>
              <a:t>(1967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dal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trójskoczek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2742226" cy="392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6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srebrny </a:t>
            </a:r>
            <a:r>
              <a:rPr lang="pl-PL" sz="2400" dirty="0">
                <a:solidFill>
                  <a:schemeClr val="bg1"/>
                </a:solidFill>
              </a:rPr>
              <a:t>medal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Szkolnego Związku Sportowego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13,54 m (Wrocław 1984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Szkolnego Związku Sportowego w skoku w dal z wynikiem 6,54 m (Wrocław 1984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Szkolnego Związku Sportowego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(Grudziądz 1985).</a:t>
            </a:r>
            <a:endParaRPr lang="pl-PL" sz="6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9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Janusz </a:t>
            </a:r>
            <a:r>
              <a:rPr lang="pl-PL" b="1" dirty="0" err="1" smtClean="0">
                <a:solidFill>
                  <a:schemeClr val="bg1"/>
                </a:solidFill>
              </a:rPr>
              <a:t>Koczur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(1969)</a:t>
            </a:r>
          </a:p>
          <a:p>
            <a:pPr marL="0" indent="0" algn="ctr">
              <a:buNone/>
            </a:pPr>
            <a:endParaRPr lang="pl-PL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sprinter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52" y="2348880"/>
            <a:ext cx="3091922" cy="3896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6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000" b="1" dirty="0">
                <a:solidFill>
                  <a:schemeClr val="bg1"/>
                </a:solidFill>
              </a:rPr>
              <a:t>Najważniejsze osiągnięcia</a:t>
            </a:r>
            <a:r>
              <a:rPr lang="pl-PL" sz="3000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srebrny </a:t>
            </a:r>
            <a:r>
              <a:rPr lang="pl-PL" sz="2200" dirty="0">
                <a:solidFill>
                  <a:schemeClr val="bg1"/>
                </a:solidFill>
              </a:rPr>
              <a:t>medal MP Juniorów Szkolnego Związku Sportowego w </a:t>
            </a:r>
            <a:r>
              <a:rPr lang="pl-PL" sz="2200" dirty="0" smtClean="0">
                <a:solidFill>
                  <a:schemeClr val="bg1"/>
                </a:solidFill>
              </a:rPr>
              <a:t>biegu na 400m (Biały Stok 1987);</a:t>
            </a:r>
            <a:endParaRPr lang="pl-PL" sz="2200" dirty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brązowy </a:t>
            </a:r>
            <a:r>
              <a:rPr lang="pl-PL" sz="2200" dirty="0">
                <a:solidFill>
                  <a:schemeClr val="bg1"/>
                </a:solidFill>
              </a:rPr>
              <a:t>medal MP Juniorów Szkolnego Związku Sportowego w </a:t>
            </a:r>
            <a:r>
              <a:rPr lang="pl-PL" sz="2200" dirty="0" smtClean="0">
                <a:solidFill>
                  <a:schemeClr val="bg1"/>
                </a:solidFill>
              </a:rPr>
              <a:t>biegu na 400m z czasem 49,34s </a:t>
            </a:r>
            <a:br>
              <a:rPr lang="pl-PL" sz="2200" dirty="0" smtClean="0">
                <a:solidFill>
                  <a:schemeClr val="bg1"/>
                </a:solidFill>
              </a:rPr>
            </a:br>
            <a:r>
              <a:rPr lang="pl-PL" sz="2200" dirty="0" smtClean="0">
                <a:solidFill>
                  <a:schemeClr val="bg1"/>
                </a:solidFill>
              </a:rPr>
              <a:t>(Grudziądz 1988);</a:t>
            </a:r>
          </a:p>
          <a:p>
            <a:endParaRPr lang="pl-PL" sz="2200" dirty="0" smtClean="0">
              <a:solidFill>
                <a:schemeClr val="bg1"/>
              </a:solidFill>
            </a:endParaRPr>
          </a:p>
          <a:p>
            <a:r>
              <a:rPr lang="pl-PL" sz="2200" dirty="0" smtClean="0">
                <a:solidFill>
                  <a:schemeClr val="bg1"/>
                </a:solidFill>
              </a:rPr>
              <a:t>V miejsce w Mistrzostwach Polski Juniorów U-20 w biegu na 400m uzyskując czasem 49,43s (Grudziądz 1988).</a:t>
            </a:r>
          </a:p>
          <a:p>
            <a:r>
              <a:rPr lang="pl-PL" sz="2200" dirty="0" smtClean="0">
                <a:solidFill>
                  <a:schemeClr val="bg1"/>
                </a:solidFill>
              </a:rPr>
              <a:t>VIII miejsce w Halowych Mistrzostwach Polski Juniorów w biegu na 400m (Zabrze 1987)</a:t>
            </a:r>
            <a:endParaRPr lang="pl-PL" sz="2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61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1988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57225"/>
            <a:ext cx="3432776" cy="409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57225"/>
            <a:ext cx="2819400" cy="413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979712" y="6154046"/>
            <a:ext cx="6601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    Janusz </a:t>
            </a:r>
            <a:r>
              <a:rPr lang="pl-PL" sz="2800" dirty="0" err="1">
                <a:solidFill>
                  <a:schemeClr val="bg1"/>
                </a:solidFill>
              </a:rPr>
              <a:t>Koczur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smtClean="0">
                <a:solidFill>
                  <a:schemeClr val="bg1"/>
                </a:solidFill>
              </a:rPr>
              <a:t>                  Iwona </a:t>
            </a:r>
            <a:r>
              <a:rPr lang="pl-PL" sz="2800" dirty="0">
                <a:solidFill>
                  <a:schemeClr val="bg1"/>
                </a:solidFill>
              </a:rPr>
              <a:t>Konior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0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Sławomir Król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1976),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wzwyż.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62" y="2519164"/>
            <a:ext cx="454153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8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8311952" cy="45365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Najważniejsze osiągnięcia</a:t>
            </a:r>
            <a:r>
              <a:rPr lang="pl-PL" sz="2800" dirty="0" smtClean="0">
                <a:solidFill>
                  <a:schemeClr val="bg1"/>
                </a:solidFill>
              </a:rPr>
              <a:t>: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IV </a:t>
            </a:r>
            <a:r>
              <a:rPr lang="pl-PL" sz="2400" dirty="0">
                <a:solidFill>
                  <a:schemeClr val="bg1"/>
                </a:solidFill>
              </a:rPr>
              <a:t>miejsce w skoku wzwyż w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U-20 z wynikiem 201 cm (</a:t>
            </a:r>
            <a:r>
              <a:rPr lang="pl-PL" sz="2400" dirty="0" smtClean="0">
                <a:solidFill>
                  <a:schemeClr val="bg1"/>
                </a:solidFill>
              </a:rPr>
              <a:t>Kraków 1995);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 </a:t>
            </a:r>
            <a:r>
              <a:rPr lang="pl-PL" sz="2400" dirty="0">
                <a:solidFill>
                  <a:schemeClr val="bg1"/>
                </a:solidFill>
              </a:rPr>
              <a:t>miejsce w skoku wzwyż z wynikiem 201 cm w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(</a:t>
            </a:r>
            <a:r>
              <a:rPr lang="pl-PL" sz="2400" dirty="0" smtClean="0">
                <a:solidFill>
                  <a:schemeClr val="bg1"/>
                </a:solidFill>
              </a:rPr>
              <a:t>Kielce 1994);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 </a:t>
            </a:r>
            <a:r>
              <a:rPr lang="pl-PL" sz="2400" dirty="0">
                <a:solidFill>
                  <a:schemeClr val="bg1"/>
                </a:solidFill>
              </a:rPr>
              <a:t>miejsce z wynikiem 198 cm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(Spała 1994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VIII </a:t>
            </a:r>
            <a:r>
              <a:rPr lang="pl-PL" sz="2400" dirty="0">
                <a:solidFill>
                  <a:schemeClr val="bg1"/>
                </a:solidFill>
              </a:rPr>
              <a:t>miejsce z wynikiem 201 cm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(Spała 1995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Srebrny medal w Mistrzostwach Polski Juniorów SZS w skoku wzwyż uzyskując wynik 197cm (Kielce 1994)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Brązowy medal w Mistrzostwach Polski SZS w skoku wzwyż.</a:t>
            </a:r>
            <a:endParaRPr lang="pl-PL" sz="6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55041" y="1744067"/>
            <a:ext cx="87691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pl-PL" sz="2000" b="1" dirty="0" smtClean="0">
                <a:solidFill>
                  <a:schemeClr val="bg1"/>
                </a:solidFill>
              </a:rPr>
              <a:t>	Medaliści Mistrzostw Polski</a:t>
            </a:r>
          </a:p>
          <a:p>
            <a:pPr lvl="3"/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Lidia Tlałka </a:t>
            </a:r>
            <a:r>
              <a:rPr lang="pl-PL" sz="2000" b="1" dirty="0" err="1" smtClean="0">
                <a:solidFill>
                  <a:schemeClr val="bg1"/>
                </a:solidFill>
              </a:rPr>
              <a:t>Doroszko</a:t>
            </a:r>
            <a:r>
              <a:rPr lang="pl-PL" sz="2000" b="1" dirty="0" smtClean="0">
                <a:solidFill>
                  <a:schemeClr val="bg1"/>
                </a:solidFill>
              </a:rPr>
              <a:t> 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T.Łysek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Arkadiusz Zontek 	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J.Zawiła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Anna Płonka Mojżesz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K.Drabek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Nina Nycz 	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T.Łysek</a:t>
            </a:r>
            <a:r>
              <a:rPr lang="pl-PL" sz="2000" b="1" dirty="0" smtClean="0">
                <a:solidFill>
                  <a:schemeClr val="bg1"/>
                </a:solidFill>
              </a:rPr>
              <a:t> i </a:t>
            </a:r>
            <a:r>
              <a:rPr lang="pl-PL" sz="2000" b="1" dirty="0" err="1" smtClean="0">
                <a:solidFill>
                  <a:schemeClr val="bg1"/>
                </a:solidFill>
              </a:rPr>
              <a:t>J.Kaduszkiewicz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Patrycja Łazarz 	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T.Łysek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Justyna Konior 	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T.Łysek</a:t>
            </a:r>
            <a:r>
              <a:rPr lang="pl-PL" sz="2000" b="1" dirty="0" smtClean="0">
                <a:solidFill>
                  <a:schemeClr val="bg1"/>
                </a:solidFill>
              </a:rPr>
              <a:t> i St. Zapart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Gabriela Zawadzka 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T.Łyske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Maciej </a:t>
            </a:r>
            <a:r>
              <a:rPr lang="pl-PL" sz="2000" b="1" dirty="0" err="1" smtClean="0">
                <a:solidFill>
                  <a:schemeClr val="bg1"/>
                </a:solidFill>
              </a:rPr>
              <a:t>Cisiński</a:t>
            </a:r>
            <a:r>
              <a:rPr lang="pl-PL" sz="2000" b="1" dirty="0" smtClean="0">
                <a:solidFill>
                  <a:schemeClr val="bg1"/>
                </a:solidFill>
              </a:rPr>
              <a:t> 		– </a:t>
            </a:r>
            <a:r>
              <a:rPr lang="pl-PL" sz="2000" b="1" dirty="0" err="1" smtClean="0">
                <a:solidFill>
                  <a:schemeClr val="bg1"/>
                </a:solidFill>
              </a:rPr>
              <a:t>tr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T.Łysek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lvl="3"/>
            <a:r>
              <a:rPr lang="pl-PL" sz="2000" b="1" dirty="0" smtClean="0">
                <a:solidFill>
                  <a:schemeClr val="bg1"/>
                </a:solidFill>
              </a:rPr>
              <a:t>	</a:t>
            </a:r>
          </a:p>
          <a:p>
            <a:pPr lvl="3"/>
            <a:r>
              <a:rPr lang="pl-PL" sz="2000" b="1" dirty="0" smtClean="0">
                <a:solidFill>
                  <a:schemeClr val="bg1"/>
                </a:solidFill>
              </a:rPr>
              <a:t>	Medaliści </a:t>
            </a:r>
            <a:r>
              <a:rPr lang="pl-PL" sz="2000" b="1" dirty="0">
                <a:solidFill>
                  <a:schemeClr val="bg1"/>
                </a:solidFill>
              </a:rPr>
              <a:t>Mistrzostw Polski SZS</a:t>
            </a:r>
          </a:p>
          <a:p>
            <a:pPr lvl="3"/>
            <a:endParaRPr lang="pl-PL" sz="20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Mirosław Smolarek 	– </a:t>
            </a:r>
            <a:r>
              <a:rPr lang="pl-PL" sz="2000" b="1" dirty="0" err="1">
                <a:solidFill>
                  <a:schemeClr val="bg1"/>
                </a:solidFill>
              </a:rPr>
              <a:t>tr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J.Zawiła</a:t>
            </a:r>
            <a:endParaRPr lang="pl-PL" sz="20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Janusz </a:t>
            </a:r>
            <a:r>
              <a:rPr lang="pl-PL" sz="2000" b="1" dirty="0" err="1">
                <a:solidFill>
                  <a:schemeClr val="bg1"/>
                </a:solidFill>
              </a:rPr>
              <a:t>Koczur</a:t>
            </a:r>
            <a:r>
              <a:rPr lang="pl-PL" sz="2000" b="1" dirty="0">
                <a:solidFill>
                  <a:schemeClr val="bg1"/>
                </a:solidFill>
              </a:rPr>
              <a:t> 		– </a:t>
            </a:r>
            <a:r>
              <a:rPr lang="pl-PL" sz="2000" b="1" dirty="0" err="1">
                <a:solidFill>
                  <a:schemeClr val="bg1"/>
                </a:solidFill>
              </a:rPr>
              <a:t>tr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J.Zawoła</a:t>
            </a:r>
            <a:endParaRPr lang="pl-PL" sz="20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Sławomir Król 		– </a:t>
            </a:r>
            <a:r>
              <a:rPr lang="pl-PL" sz="2000" b="1" dirty="0" err="1">
                <a:solidFill>
                  <a:schemeClr val="bg1"/>
                </a:solidFill>
              </a:rPr>
              <a:t>tr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T.Łysek</a:t>
            </a:r>
            <a:endParaRPr lang="pl-PL" sz="20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8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Zygmunt </a:t>
            </a:r>
            <a:r>
              <a:rPr lang="pl-PL" b="1" dirty="0" smtClean="0">
                <a:solidFill>
                  <a:schemeClr val="bg1"/>
                </a:solidFill>
              </a:rPr>
              <a:t>Sewera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(1968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oszczepnik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Rekord życiowy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rzut oszczepem (800 g) 55,78 m.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Najważniejsze osiągnięcia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VIII miejsce w rzucie oszczepem (600 g) w MP Młodzików (Lublin 1983);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IV miejsce w rzucie oszczepem (800 g) z wynikiem 49,18 m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7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Maja </a:t>
            </a:r>
            <a:r>
              <a:rPr lang="pl-PL" b="1" dirty="0">
                <a:solidFill>
                  <a:schemeClr val="bg1"/>
                </a:solidFill>
              </a:rPr>
              <a:t>Urbanik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1975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wzwyż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chemeClr val="bg1"/>
                </a:solidFill>
              </a:rPr>
              <a:t>	Rekord </a:t>
            </a:r>
            <a:r>
              <a:rPr lang="pl-PL" b="1" dirty="0">
                <a:solidFill>
                  <a:schemeClr val="bg1"/>
                </a:solidFill>
              </a:rPr>
              <a:t>życiowy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skok </a:t>
            </a:r>
            <a:r>
              <a:rPr lang="pl-PL" dirty="0">
                <a:solidFill>
                  <a:schemeClr val="bg1"/>
                </a:solidFill>
              </a:rPr>
              <a:t>wzwyż 161 cm (U-18).</a:t>
            </a:r>
          </a:p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Najważniejsze </a:t>
            </a:r>
            <a:r>
              <a:rPr lang="pl-PL" b="1" dirty="0">
                <a:solidFill>
                  <a:schemeClr val="bg1"/>
                </a:solidFill>
              </a:rPr>
              <a:t>osiągnięcia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VI </a:t>
            </a:r>
            <a:r>
              <a:rPr lang="pl-PL" dirty="0">
                <a:solidFill>
                  <a:schemeClr val="bg1"/>
                </a:solidFill>
              </a:rPr>
              <a:t>miejsce w Halowych MP </a:t>
            </a:r>
            <a:r>
              <a:rPr lang="pl-PL" dirty="0" smtClean="0">
                <a:solidFill>
                  <a:schemeClr val="bg1"/>
                </a:solidFill>
              </a:rPr>
              <a:t>Juniorów </a:t>
            </a:r>
            <a:r>
              <a:rPr lang="pl-PL" dirty="0">
                <a:solidFill>
                  <a:schemeClr val="bg1"/>
                </a:solidFill>
              </a:rPr>
              <a:t>Młodszych U-18 (Spała 1991);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XIII </a:t>
            </a:r>
            <a:r>
              <a:rPr lang="pl-PL" dirty="0">
                <a:solidFill>
                  <a:schemeClr val="bg1"/>
                </a:solidFill>
              </a:rPr>
              <a:t>miejsce w skoku wzwyż z wynikiem 161 cm w MP </a:t>
            </a:r>
            <a:r>
              <a:rPr lang="pl-PL" dirty="0" smtClean="0">
                <a:solidFill>
                  <a:schemeClr val="bg1"/>
                </a:solidFill>
              </a:rPr>
              <a:t>Juniorów Młodszych U-18 </a:t>
            </a: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Ogólnopolskiej </a:t>
            </a:r>
            <a:r>
              <a:rPr lang="pl-PL" dirty="0">
                <a:solidFill>
                  <a:schemeClr val="bg1"/>
                </a:solidFill>
              </a:rPr>
              <a:t>Spartakiadzie Młodzieży, Zabrze 1991).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4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Bogusława Cinal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(1975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płotkarka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 </a:t>
            </a:r>
            <a:r>
              <a:rPr lang="pl-PL" sz="2400" b="1" dirty="0">
                <a:solidFill>
                  <a:schemeClr val="bg1"/>
                </a:solidFill>
              </a:rPr>
              <a:t>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60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9.34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</a:t>
            </a:r>
            <a:r>
              <a:rPr lang="pl-PL" sz="2400" b="1" dirty="0" smtClean="0">
                <a:solidFill>
                  <a:schemeClr val="bg1"/>
                </a:solidFill>
              </a:rPr>
              <a:t>osiągnięcie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VIII </a:t>
            </a:r>
            <a:r>
              <a:rPr lang="pl-PL" sz="2400" dirty="0">
                <a:solidFill>
                  <a:schemeClr val="bg1"/>
                </a:solidFill>
              </a:rPr>
              <a:t>miejsce w biegu </a:t>
            </a:r>
            <a:r>
              <a:rPr lang="pl-PL" sz="2400" dirty="0" smtClean="0">
                <a:solidFill>
                  <a:schemeClr val="bg1"/>
                </a:solidFill>
              </a:rPr>
              <a:t>na </a:t>
            </a:r>
            <a:r>
              <a:rPr lang="pl-PL" sz="2400" dirty="0">
                <a:solidFill>
                  <a:schemeClr val="bg1"/>
                </a:solidFill>
              </a:rPr>
              <a:t>60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9.34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(Spała </a:t>
            </a:r>
            <a:r>
              <a:rPr lang="pl-PL" sz="2400" dirty="0">
                <a:solidFill>
                  <a:schemeClr val="bg1"/>
                </a:solidFill>
              </a:rPr>
              <a:t>1993).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7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Ilona </a:t>
            </a:r>
            <a:r>
              <a:rPr lang="pl-PL" b="1" dirty="0">
                <a:solidFill>
                  <a:schemeClr val="bg1"/>
                </a:solidFill>
              </a:rPr>
              <a:t>Gawęda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1982),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wzwyż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 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wzwyż 165 cm ( U-18, Brzeszcze 1998 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VI </a:t>
            </a:r>
            <a:r>
              <a:rPr lang="pl-PL" sz="2400" dirty="0">
                <a:solidFill>
                  <a:schemeClr val="bg1"/>
                </a:solidFill>
              </a:rPr>
              <a:t>miejsce w skoku wzwyż z wynikiem 159 cm w Halowych MP </a:t>
            </a:r>
            <a:r>
              <a:rPr lang="pl-PL" sz="2400" dirty="0" smtClean="0">
                <a:solidFill>
                  <a:schemeClr val="bg1"/>
                </a:solidFill>
              </a:rPr>
              <a:t>Juniorów Młodszych </a:t>
            </a:r>
            <a:r>
              <a:rPr lang="pl-PL" sz="2400" dirty="0">
                <a:solidFill>
                  <a:schemeClr val="bg1"/>
                </a:solidFill>
              </a:rPr>
              <a:t>U-18 (Spała 1998);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IX </a:t>
            </a:r>
            <a:r>
              <a:rPr lang="pl-PL" sz="2400" dirty="0">
                <a:solidFill>
                  <a:schemeClr val="bg1"/>
                </a:solidFill>
              </a:rPr>
              <a:t>miejsce w skoku wzwyż z wynikiem 161 cm w MP </a:t>
            </a:r>
            <a:r>
              <a:rPr lang="pl-PL" sz="2400" dirty="0" smtClean="0">
                <a:solidFill>
                  <a:schemeClr val="bg1"/>
                </a:solidFill>
              </a:rPr>
              <a:t>Juniorów Młodszych U-18 </a:t>
            </a:r>
            <a:r>
              <a:rPr lang="pl-PL" sz="2400" dirty="0">
                <a:solidFill>
                  <a:schemeClr val="bg1"/>
                </a:solidFill>
              </a:rPr>
              <a:t>(Zielona </a:t>
            </a:r>
            <a:r>
              <a:rPr lang="pl-PL" sz="2400" dirty="0" smtClean="0">
                <a:solidFill>
                  <a:schemeClr val="bg1"/>
                </a:solidFill>
              </a:rPr>
              <a:t>Góra </a:t>
            </a:r>
            <a:r>
              <a:rPr lang="pl-PL" sz="2400" dirty="0">
                <a:solidFill>
                  <a:schemeClr val="bg1"/>
                </a:solidFill>
              </a:rPr>
              <a:t>1999).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8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Mirosław </a:t>
            </a:r>
            <a:r>
              <a:rPr lang="pl-PL" b="1" dirty="0">
                <a:solidFill>
                  <a:schemeClr val="bg1"/>
                </a:solidFill>
              </a:rPr>
              <a:t>Bień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1983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oszczepnik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 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rzut </a:t>
            </a:r>
            <a:r>
              <a:rPr lang="pl-PL" sz="2400" dirty="0">
                <a:solidFill>
                  <a:schemeClr val="bg1"/>
                </a:solidFill>
              </a:rPr>
              <a:t>oszczepem (600 g) 49,91 m (U-16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VIII </a:t>
            </a:r>
            <a:r>
              <a:rPr lang="pl-PL" sz="2400" dirty="0">
                <a:solidFill>
                  <a:schemeClr val="bg1"/>
                </a:solidFill>
              </a:rPr>
              <a:t>miejsce w rzucie oszczepem (600 g) z wynikiem 48,54 m w MP </a:t>
            </a:r>
            <a:r>
              <a:rPr lang="pl-PL" sz="2400" dirty="0" smtClean="0">
                <a:solidFill>
                  <a:schemeClr val="bg1"/>
                </a:solidFill>
              </a:rPr>
              <a:t>Młodzików U-16 </a:t>
            </a:r>
            <a:r>
              <a:rPr lang="pl-PL" sz="2400" dirty="0">
                <a:solidFill>
                  <a:schemeClr val="bg1"/>
                </a:solidFill>
              </a:rPr>
              <a:t>(Kielce 1998).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Łukasz Golonka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1984)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</a:t>
            </a:r>
            <a:r>
              <a:rPr lang="pl-PL" sz="2400" b="1" dirty="0">
                <a:solidFill>
                  <a:schemeClr val="bg1"/>
                </a:solidFill>
              </a:rPr>
              <a:t>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6,03 m (U-16);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6,32 m (U-18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VI </a:t>
            </a:r>
            <a:r>
              <a:rPr lang="pl-PL" sz="2400" dirty="0">
                <a:solidFill>
                  <a:schemeClr val="bg1"/>
                </a:solidFill>
              </a:rPr>
              <a:t>miejsce w skoku w dal z wynikiem 6,03 m 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(Bydgoszcz 1999).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Arkadiusz Bogunia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(1986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sprinter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</a:t>
            </a:r>
            <a:r>
              <a:rPr lang="pl-PL" sz="2400" b="1" dirty="0">
                <a:solidFill>
                  <a:schemeClr val="bg1"/>
                </a:solidFill>
              </a:rPr>
              <a:t>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100 m 11.61 (U-16);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100 m 11.48 (U-18);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300 m 37.03 (U-16);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200 m 23.43 (U-18);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400 m 53.31 (U-18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osiągnięcie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V </a:t>
            </a:r>
            <a:r>
              <a:rPr lang="pl-PL" sz="2400" dirty="0">
                <a:solidFill>
                  <a:schemeClr val="bg1"/>
                </a:solidFill>
              </a:rPr>
              <a:t>miejsce w biegu na 300 m z </a:t>
            </a:r>
            <a:r>
              <a:rPr lang="pl-PL" sz="2400" dirty="0" smtClean="0">
                <a:solidFill>
                  <a:schemeClr val="bg1"/>
                </a:solidFill>
              </a:rPr>
              <a:t>wynikiem 37.03 </a:t>
            </a:r>
            <a:r>
              <a:rPr lang="pl-PL" sz="2400" dirty="0">
                <a:solidFill>
                  <a:schemeClr val="bg1"/>
                </a:solidFill>
              </a:rPr>
              <a:t>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U-16 (</a:t>
            </a:r>
            <a:r>
              <a:rPr lang="pl-PL" sz="2400" dirty="0" smtClean="0">
                <a:solidFill>
                  <a:schemeClr val="bg1"/>
                </a:solidFill>
              </a:rPr>
              <a:t>Bielsko-Biała 2001)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4592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Pierwsze sukcesy Lidii Tlałki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Lidia </a:t>
            </a:r>
            <a:r>
              <a:rPr lang="pl-PL" sz="2400" b="1" dirty="0">
                <a:solidFill>
                  <a:schemeClr val="bg1"/>
                </a:solidFill>
              </a:rPr>
              <a:t>Tlałka startuje w Ogólnopolskiej Spartakiadzie Młodzieży (</a:t>
            </a:r>
            <a:r>
              <a:rPr lang="pl-PL" sz="2400" b="1" dirty="0" smtClean="0">
                <a:solidFill>
                  <a:schemeClr val="bg1"/>
                </a:solidFill>
              </a:rPr>
              <a:t>Mistrzostwa Polski </a:t>
            </a:r>
            <a:r>
              <a:rPr lang="pl-PL" sz="2400" b="1" dirty="0">
                <a:solidFill>
                  <a:schemeClr val="bg1"/>
                </a:solidFill>
              </a:rPr>
              <a:t>U-18) w Kielcach i zajmuje w biegu na 100 m </a:t>
            </a:r>
            <a:r>
              <a:rPr lang="pl-PL" sz="2400" b="1" dirty="0" err="1" smtClean="0">
                <a:solidFill>
                  <a:schemeClr val="bg1"/>
                </a:solidFill>
              </a:rPr>
              <a:t>ppł</a:t>
            </a:r>
            <a:r>
              <a:rPr lang="pl-PL" sz="2400" b="1" dirty="0" smtClean="0">
                <a:solidFill>
                  <a:schemeClr val="bg1"/>
                </a:solidFill>
              </a:rPr>
              <a:t> XIII </a:t>
            </a:r>
            <a:r>
              <a:rPr lang="pl-PL" sz="2400" b="1" dirty="0">
                <a:solidFill>
                  <a:schemeClr val="bg1"/>
                </a:solidFill>
              </a:rPr>
              <a:t>miejsce z wynikiem 15.22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20086"/>
            <a:ext cx="2097024" cy="362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2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Marta </a:t>
            </a:r>
            <a:r>
              <a:rPr lang="pl-PL" b="1" dirty="0">
                <a:solidFill>
                  <a:schemeClr val="bg1"/>
                </a:solidFill>
              </a:rPr>
              <a:t>Zbylut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1987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</a:t>
            </a:r>
            <a:r>
              <a:rPr lang="pl-PL" sz="2400" b="1" dirty="0">
                <a:solidFill>
                  <a:schemeClr val="bg1"/>
                </a:solidFill>
              </a:rPr>
              <a:t>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5,29 m (U-16);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300 m 43.25 (U-16</a:t>
            </a:r>
            <a:r>
              <a:rPr lang="pl-PL" sz="2400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 </a:t>
            </a:r>
            <a:r>
              <a:rPr lang="pl-PL" sz="2400" dirty="0">
                <a:solidFill>
                  <a:schemeClr val="bg1"/>
                </a:solidFill>
              </a:rPr>
              <a:t>miejsce w skoku w dal z wynikiem 5,29 m 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U-16 (</a:t>
            </a:r>
            <a:r>
              <a:rPr lang="pl-PL" sz="2400" dirty="0" smtClean="0">
                <a:solidFill>
                  <a:schemeClr val="bg1"/>
                </a:solidFill>
              </a:rPr>
              <a:t>Siedlce 2002</a:t>
            </a:r>
            <a:r>
              <a:rPr lang="pl-PL" sz="2400" dirty="0">
                <a:solidFill>
                  <a:schemeClr val="bg1"/>
                </a:solidFill>
              </a:rPr>
              <a:t>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złoty </a:t>
            </a:r>
            <a:r>
              <a:rPr lang="pl-PL" sz="2400" dirty="0">
                <a:solidFill>
                  <a:schemeClr val="bg1"/>
                </a:solidFill>
              </a:rPr>
              <a:t>medal w skoku w dal z wynikiem 5,28 m w Mistrzostwach </a:t>
            </a:r>
            <a:r>
              <a:rPr lang="pl-PL" sz="2400" dirty="0" smtClean="0">
                <a:solidFill>
                  <a:schemeClr val="bg1"/>
                </a:solidFill>
              </a:rPr>
              <a:t>Międzywojewódzkich (Małopolska </a:t>
            </a:r>
            <a:r>
              <a:rPr lang="pl-PL" sz="2400" dirty="0">
                <a:solidFill>
                  <a:schemeClr val="bg1"/>
                </a:solidFill>
              </a:rPr>
              <a:t>+ Podkarpacie, Mielec 2002).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Kamil Zygmunt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(1986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wzwyż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Rekordy </a:t>
            </a:r>
            <a:r>
              <a:rPr lang="pl-PL" sz="2000" b="1" dirty="0">
                <a:solidFill>
                  <a:schemeClr val="bg1"/>
                </a:solidFill>
              </a:rPr>
              <a:t>życiowe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skok </a:t>
            </a:r>
            <a:r>
              <a:rPr lang="pl-PL" sz="2000" dirty="0">
                <a:solidFill>
                  <a:schemeClr val="bg1"/>
                </a:solidFill>
              </a:rPr>
              <a:t>wzwyż 189 cm (U-16);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skok </a:t>
            </a:r>
            <a:r>
              <a:rPr lang="pl-PL" sz="2000" dirty="0">
                <a:solidFill>
                  <a:schemeClr val="bg1"/>
                </a:solidFill>
              </a:rPr>
              <a:t>wzwyż 190 cm (hala, U-16);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skok </a:t>
            </a:r>
            <a:r>
              <a:rPr lang="pl-PL" sz="2000" dirty="0">
                <a:solidFill>
                  <a:schemeClr val="bg1"/>
                </a:solidFill>
              </a:rPr>
              <a:t>wzwyż 197 cm (U-18);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skok </a:t>
            </a:r>
            <a:r>
              <a:rPr lang="pl-PL" sz="2000" dirty="0">
                <a:solidFill>
                  <a:schemeClr val="bg1"/>
                </a:solidFill>
              </a:rPr>
              <a:t>wzwyż 200 cm (U-20, </a:t>
            </a:r>
            <a:r>
              <a:rPr lang="pl-PL" sz="2000" dirty="0" smtClean="0">
                <a:solidFill>
                  <a:schemeClr val="bg1"/>
                </a:solidFill>
              </a:rPr>
              <a:t>Kraków </a:t>
            </a:r>
            <a:r>
              <a:rPr lang="pl-PL" sz="2000" dirty="0">
                <a:solidFill>
                  <a:schemeClr val="bg1"/>
                </a:solidFill>
              </a:rPr>
              <a:t>2005).</a:t>
            </a:r>
          </a:p>
          <a:p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Najważniejsze </a:t>
            </a:r>
            <a:r>
              <a:rPr lang="pl-PL" sz="2000" b="1" dirty="0">
                <a:solidFill>
                  <a:schemeClr val="bg1"/>
                </a:solidFill>
              </a:rPr>
              <a:t>osiągnięcia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VI </a:t>
            </a:r>
            <a:r>
              <a:rPr lang="pl-PL" sz="2000" dirty="0">
                <a:solidFill>
                  <a:schemeClr val="bg1"/>
                </a:solidFill>
              </a:rPr>
              <a:t>miejsce w skoku wzwyż z wynikiem 198 cm w Halowych MP </a:t>
            </a:r>
            <a:r>
              <a:rPr lang="pl-PL" sz="2000" dirty="0" smtClean="0">
                <a:solidFill>
                  <a:schemeClr val="bg1"/>
                </a:solidFill>
              </a:rPr>
              <a:t>Juniorów U-20 </a:t>
            </a:r>
            <a:r>
              <a:rPr lang="pl-PL" sz="2000" dirty="0">
                <a:solidFill>
                  <a:schemeClr val="bg1"/>
                </a:solidFill>
              </a:rPr>
              <a:t>(Spała 2004);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VII </a:t>
            </a:r>
            <a:r>
              <a:rPr lang="pl-PL" sz="2000" dirty="0">
                <a:solidFill>
                  <a:schemeClr val="bg1"/>
                </a:solidFill>
              </a:rPr>
              <a:t>miejsce w skoku wzwyż z wynikiem 195 cm Halowych MP </a:t>
            </a:r>
            <a:r>
              <a:rPr lang="pl-PL" sz="2000" dirty="0" smtClean="0">
                <a:solidFill>
                  <a:schemeClr val="bg1"/>
                </a:solidFill>
              </a:rPr>
              <a:t>Juniorów Młodszych </a:t>
            </a:r>
            <a:r>
              <a:rPr lang="pl-PL" sz="2000" dirty="0">
                <a:solidFill>
                  <a:schemeClr val="bg1"/>
                </a:solidFill>
              </a:rPr>
              <a:t>(Warszawa 2003);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XI </a:t>
            </a:r>
            <a:r>
              <a:rPr lang="pl-PL" sz="2000" dirty="0">
                <a:solidFill>
                  <a:schemeClr val="bg1"/>
                </a:solidFill>
              </a:rPr>
              <a:t>miejsce w skoku wzwyż z wynikiem 199 cm w MP </a:t>
            </a:r>
            <a:r>
              <a:rPr lang="pl-PL" sz="2000" dirty="0" smtClean="0">
                <a:solidFill>
                  <a:schemeClr val="bg1"/>
                </a:solidFill>
              </a:rPr>
              <a:t>Juniorów </a:t>
            </a:r>
            <a:r>
              <a:rPr lang="pl-PL" sz="2000" dirty="0">
                <a:solidFill>
                  <a:schemeClr val="bg1"/>
                </a:solidFill>
              </a:rPr>
              <a:t>(</a:t>
            </a:r>
            <a:r>
              <a:rPr lang="pl-PL" sz="2000" dirty="0" smtClean="0">
                <a:solidFill>
                  <a:schemeClr val="bg1"/>
                </a:solidFill>
              </a:rPr>
              <a:t>Bydgoszcz 2005</a:t>
            </a:r>
            <a:r>
              <a:rPr lang="pl-PL" sz="2000" dirty="0">
                <a:solidFill>
                  <a:schemeClr val="bg1"/>
                </a:solidFill>
              </a:rPr>
              <a:t>).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6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Konrad </a:t>
            </a:r>
            <a:r>
              <a:rPr lang="pl-PL" b="1" dirty="0" err="1" smtClean="0">
                <a:solidFill>
                  <a:schemeClr val="bg1"/>
                </a:solidFill>
              </a:rPr>
              <a:t>Drabicki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(1991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sprinter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Rekordy życiowe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100 m 11.63 (U-16);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100 m 11.43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100 m 11.32 (U-20);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200 m 23.81 (U-16);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200 m 22.77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300 m 36.71 (U-16);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bieg </a:t>
            </a:r>
            <a:r>
              <a:rPr lang="pl-PL" sz="1800" dirty="0">
                <a:solidFill>
                  <a:schemeClr val="bg1"/>
                </a:solidFill>
              </a:rPr>
              <a:t>na 400 m 53.01 (U-18</a:t>
            </a:r>
            <a:r>
              <a:rPr lang="pl-PL" sz="1800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pl-PL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Najważniejsze osiągnięcie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VII </a:t>
            </a:r>
            <a:r>
              <a:rPr lang="pl-PL" sz="1800" dirty="0">
                <a:solidFill>
                  <a:schemeClr val="bg1"/>
                </a:solidFill>
              </a:rPr>
              <a:t>miejsce w biegu na 300 m z </a:t>
            </a:r>
            <a:r>
              <a:rPr lang="pl-PL" sz="1800" dirty="0" smtClean="0">
                <a:solidFill>
                  <a:schemeClr val="bg1"/>
                </a:solidFill>
              </a:rPr>
              <a:t>wynikiem 37.01 </a:t>
            </a:r>
            <a:r>
              <a:rPr lang="pl-PL" sz="1800" dirty="0">
                <a:solidFill>
                  <a:schemeClr val="bg1"/>
                </a:solidFill>
              </a:rPr>
              <a:t>w MP </a:t>
            </a:r>
            <a:r>
              <a:rPr lang="pl-PL" sz="1800" dirty="0" smtClean="0">
                <a:solidFill>
                  <a:schemeClr val="bg1"/>
                </a:solidFill>
              </a:rPr>
              <a:t>Młodzików </a:t>
            </a:r>
            <a:r>
              <a:rPr lang="pl-PL" sz="1800" dirty="0">
                <a:solidFill>
                  <a:schemeClr val="bg1"/>
                </a:solidFill>
              </a:rPr>
              <a:t>(</a:t>
            </a:r>
            <a:r>
              <a:rPr lang="pl-PL" sz="1800" dirty="0" smtClean="0">
                <a:solidFill>
                  <a:schemeClr val="bg1"/>
                </a:solidFill>
              </a:rPr>
              <a:t>Siedlce 2006</a:t>
            </a:r>
            <a:r>
              <a:rPr lang="pl-PL" sz="1800" dirty="0">
                <a:solidFill>
                  <a:schemeClr val="bg1"/>
                </a:solidFill>
              </a:rPr>
              <a:t>).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45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Grzegorz </a:t>
            </a:r>
            <a:r>
              <a:rPr lang="pl-PL" b="1" dirty="0" smtClean="0">
                <a:solidFill>
                  <a:schemeClr val="bg1"/>
                </a:solidFill>
              </a:rPr>
              <a:t>Matkowski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(1990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trojskoczek</a:t>
            </a: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Rekordy życiowe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trójskok </a:t>
            </a:r>
            <a:r>
              <a:rPr lang="pl-PL" sz="1800" dirty="0">
                <a:solidFill>
                  <a:schemeClr val="bg1"/>
                </a:solidFill>
              </a:rPr>
              <a:t>14,61 m (U-23);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trójskok </a:t>
            </a:r>
            <a:r>
              <a:rPr lang="pl-PL" sz="1800" dirty="0">
                <a:solidFill>
                  <a:schemeClr val="bg1"/>
                </a:solidFill>
              </a:rPr>
              <a:t>13,94 m (U-20);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trójskok </a:t>
            </a:r>
            <a:r>
              <a:rPr lang="pl-PL" sz="1800" dirty="0">
                <a:solidFill>
                  <a:schemeClr val="bg1"/>
                </a:solidFill>
              </a:rPr>
              <a:t>13,80 m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6,67 m (U-23);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6,55 m (U-20);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6,45 m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5,86 m (U-16</a:t>
            </a:r>
            <a:r>
              <a:rPr lang="pl-PL" sz="1800" dirty="0" smtClean="0">
                <a:solidFill>
                  <a:schemeClr val="bg1"/>
                </a:solidFill>
              </a:rPr>
              <a:t>).</a:t>
            </a:r>
          </a:p>
          <a:p>
            <a:endParaRPr lang="pl-PL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800" b="1" dirty="0" smtClean="0">
                <a:solidFill>
                  <a:schemeClr val="bg1"/>
                </a:solidFill>
              </a:rPr>
              <a:t>Najważniejsze </a:t>
            </a:r>
            <a:r>
              <a:rPr lang="pl-PL" sz="1800" b="1" dirty="0">
                <a:solidFill>
                  <a:schemeClr val="bg1"/>
                </a:solidFill>
              </a:rPr>
              <a:t>osiągnięcia</a:t>
            </a:r>
            <a:r>
              <a:rPr lang="pl-PL" sz="1800" dirty="0" smtClean="0">
                <a:solidFill>
                  <a:schemeClr val="bg1"/>
                </a:solidFill>
              </a:rPr>
              <a:t>:</a:t>
            </a:r>
            <a:endParaRPr lang="pl-PL" sz="1800" dirty="0">
              <a:solidFill>
                <a:schemeClr val="bg1"/>
              </a:solidFill>
            </a:endParaRPr>
          </a:p>
          <a:p>
            <a:r>
              <a:rPr lang="pl-PL" sz="1800" dirty="0" smtClean="0">
                <a:solidFill>
                  <a:schemeClr val="bg1"/>
                </a:solidFill>
              </a:rPr>
              <a:t>IV </a:t>
            </a:r>
            <a:r>
              <a:rPr lang="pl-PL" sz="1800" dirty="0">
                <a:solidFill>
                  <a:schemeClr val="bg1"/>
                </a:solidFill>
              </a:rPr>
              <a:t>miejsce w </a:t>
            </a:r>
            <a:r>
              <a:rPr lang="pl-PL" sz="1800" dirty="0" smtClean="0">
                <a:solidFill>
                  <a:schemeClr val="bg1"/>
                </a:solidFill>
              </a:rPr>
              <a:t>trójskoku </a:t>
            </a:r>
            <a:r>
              <a:rPr lang="pl-PL" sz="1800" dirty="0">
                <a:solidFill>
                  <a:schemeClr val="bg1"/>
                </a:solidFill>
              </a:rPr>
              <a:t>z wynikiem 13,42 m w Halowych MP </a:t>
            </a:r>
            <a:r>
              <a:rPr lang="pl-PL" sz="1800" dirty="0" smtClean="0">
                <a:solidFill>
                  <a:schemeClr val="bg1"/>
                </a:solidFill>
              </a:rPr>
              <a:t>Juniorów Młodszych </a:t>
            </a:r>
            <a:r>
              <a:rPr lang="pl-PL" sz="1800" dirty="0">
                <a:solidFill>
                  <a:schemeClr val="bg1"/>
                </a:solidFill>
              </a:rPr>
              <a:t>(Spała 2007);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X </a:t>
            </a:r>
            <a:r>
              <a:rPr lang="pl-PL" sz="1800" dirty="0">
                <a:solidFill>
                  <a:schemeClr val="bg1"/>
                </a:solidFill>
              </a:rPr>
              <a:t>miejsce w </a:t>
            </a:r>
            <a:r>
              <a:rPr lang="pl-PL" sz="1800" dirty="0" smtClean="0">
                <a:solidFill>
                  <a:schemeClr val="bg1"/>
                </a:solidFill>
              </a:rPr>
              <a:t>trójskoku </a:t>
            </a:r>
            <a:r>
              <a:rPr lang="pl-PL" sz="1800" dirty="0">
                <a:solidFill>
                  <a:schemeClr val="bg1"/>
                </a:solidFill>
              </a:rPr>
              <a:t>z wynikiem 14,01 m w Halowych MP </a:t>
            </a:r>
            <a:r>
              <a:rPr lang="pl-PL" sz="1800" dirty="0" smtClean="0">
                <a:solidFill>
                  <a:schemeClr val="bg1"/>
                </a:solidFill>
              </a:rPr>
              <a:t>Juniorów b(Spała </a:t>
            </a:r>
            <a:r>
              <a:rPr lang="pl-PL" sz="1800" dirty="0">
                <a:solidFill>
                  <a:schemeClr val="bg1"/>
                </a:solidFill>
              </a:rPr>
              <a:t>2008).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6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Krzysztof </a:t>
            </a:r>
            <a:r>
              <a:rPr lang="pl-PL" b="1" dirty="0" smtClean="0">
                <a:solidFill>
                  <a:schemeClr val="bg1"/>
                </a:solidFill>
              </a:rPr>
              <a:t>Wanat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(1990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Rekordy życiowe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6,18 m (U-16);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 dal 6,54 m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trójskok </a:t>
            </a:r>
            <a:r>
              <a:rPr lang="pl-PL" sz="1800" dirty="0">
                <a:solidFill>
                  <a:schemeClr val="bg1"/>
                </a:solidFill>
              </a:rPr>
              <a:t>12,54 m (U-18);</a:t>
            </a:r>
          </a:p>
          <a:p>
            <a:pPr marL="0" indent="0">
              <a:buNone/>
            </a:pPr>
            <a:endParaRPr lang="pl-PL" sz="1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800" b="1" dirty="0" smtClean="0">
                <a:solidFill>
                  <a:schemeClr val="bg1"/>
                </a:solidFill>
              </a:rPr>
              <a:t>Najważniejsze </a:t>
            </a:r>
            <a:r>
              <a:rPr lang="pl-PL" sz="1800" b="1" dirty="0">
                <a:solidFill>
                  <a:schemeClr val="bg1"/>
                </a:solidFill>
              </a:rPr>
              <a:t>osiągnięcia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VIII </a:t>
            </a:r>
            <a:r>
              <a:rPr lang="pl-PL" sz="1800" dirty="0">
                <a:solidFill>
                  <a:schemeClr val="bg1"/>
                </a:solidFill>
              </a:rPr>
              <a:t>miejsce w skoku w dal z </a:t>
            </a:r>
            <a:r>
              <a:rPr lang="pl-PL" sz="1800" dirty="0" smtClean="0">
                <a:solidFill>
                  <a:schemeClr val="bg1"/>
                </a:solidFill>
              </a:rPr>
              <a:t>wynikiem 6,54 </a:t>
            </a:r>
            <a:r>
              <a:rPr lang="pl-PL" sz="1800" dirty="0">
                <a:solidFill>
                  <a:schemeClr val="bg1"/>
                </a:solidFill>
              </a:rPr>
              <a:t>m w Halowych MP </a:t>
            </a:r>
            <a:r>
              <a:rPr lang="pl-PL" sz="1800" dirty="0" smtClean="0">
                <a:solidFill>
                  <a:schemeClr val="bg1"/>
                </a:solidFill>
              </a:rPr>
              <a:t>Juniorów Młodszych (</a:t>
            </a:r>
            <a:r>
              <a:rPr lang="pl-PL" sz="1800" dirty="0">
                <a:solidFill>
                  <a:schemeClr val="bg1"/>
                </a:solidFill>
              </a:rPr>
              <a:t>Spała 2007);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V </a:t>
            </a:r>
            <a:r>
              <a:rPr lang="pl-PL" sz="1800" dirty="0">
                <a:solidFill>
                  <a:schemeClr val="bg1"/>
                </a:solidFill>
              </a:rPr>
              <a:t>miejsce w skoku w dal z wynikiem </a:t>
            </a:r>
            <a:r>
              <a:rPr lang="pl-PL" sz="1800" dirty="0" smtClean="0">
                <a:solidFill>
                  <a:schemeClr val="bg1"/>
                </a:solidFill>
              </a:rPr>
              <a:t>6,13 m </a:t>
            </a:r>
            <a:r>
              <a:rPr lang="pl-PL" sz="1800" dirty="0">
                <a:solidFill>
                  <a:schemeClr val="bg1"/>
                </a:solidFill>
              </a:rPr>
              <a:t>w Finale Centralnym Samsung </a:t>
            </a:r>
            <a:r>
              <a:rPr lang="pl-PL" sz="1800" dirty="0" err="1" smtClean="0">
                <a:solidFill>
                  <a:schemeClr val="bg1"/>
                </a:solidFill>
              </a:rPr>
              <a:t>Athletic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err="1" smtClean="0">
                <a:solidFill>
                  <a:schemeClr val="bg1"/>
                </a:solidFill>
              </a:rPr>
              <a:t>Cup</a:t>
            </a:r>
            <a:r>
              <a:rPr lang="pl-PL" sz="1800" dirty="0" smtClean="0">
                <a:solidFill>
                  <a:schemeClr val="bg1"/>
                </a:solidFill>
              </a:rPr>
              <a:t> </a:t>
            </a:r>
            <a:r>
              <a:rPr lang="pl-PL" sz="1800" dirty="0">
                <a:solidFill>
                  <a:schemeClr val="bg1"/>
                </a:solidFill>
              </a:rPr>
              <a:t>(Biała Podlaska 2005);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X </a:t>
            </a:r>
            <a:r>
              <a:rPr lang="pl-PL" sz="1800" dirty="0">
                <a:solidFill>
                  <a:schemeClr val="bg1"/>
                </a:solidFill>
              </a:rPr>
              <a:t>miejsce w skoku w dal z wynikiem </a:t>
            </a:r>
            <a:r>
              <a:rPr lang="pl-PL" sz="1800" dirty="0" smtClean="0">
                <a:solidFill>
                  <a:schemeClr val="bg1"/>
                </a:solidFill>
              </a:rPr>
              <a:t>6,14 m </a:t>
            </a:r>
            <a:r>
              <a:rPr lang="pl-PL" sz="1800" dirty="0">
                <a:solidFill>
                  <a:schemeClr val="bg1"/>
                </a:solidFill>
              </a:rPr>
              <a:t>w MP </a:t>
            </a:r>
            <a:r>
              <a:rPr lang="pl-PL" sz="1800" dirty="0" smtClean="0">
                <a:solidFill>
                  <a:schemeClr val="bg1"/>
                </a:solidFill>
              </a:rPr>
              <a:t>Młodzików </a:t>
            </a:r>
            <a:r>
              <a:rPr lang="pl-PL" sz="1800" dirty="0">
                <a:solidFill>
                  <a:schemeClr val="bg1"/>
                </a:solidFill>
              </a:rPr>
              <a:t>U-16 (Kielce 2005).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2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Maciej </a:t>
            </a:r>
            <a:r>
              <a:rPr lang="pl-PL" b="1" dirty="0" err="1" smtClean="0">
                <a:solidFill>
                  <a:schemeClr val="bg1"/>
                </a:solidFill>
              </a:rPr>
              <a:t>Leśków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(1993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 </a:t>
            </a:r>
            <a:r>
              <a:rPr lang="pl-PL" sz="2400" b="1" dirty="0">
                <a:solidFill>
                  <a:schemeClr val="bg1"/>
                </a:solidFill>
              </a:rPr>
              <a:t>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6,35 m (U-16).</a:t>
            </a:r>
          </a:p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VII </a:t>
            </a:r>
            <a:r>
              <a:rPr lang="pl-PL" sz="2400" dirty="0">
                <a:solidFill>
                  <a:schemeClr val="bg1"/>
                </a:solidFill>
              </a:rPr>
              <a:t>miejsce 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w skoku w dal z wynikiem 6,20 m (</a:t>
            </a:r>
            <a:r>
              <a:rPr lang="pl-PL" sz="2400" dirty="0" smtClean="0">
                <a:solidFill>
                  <a:schemeClr val="bg1"/>
                </a:solidFill>
              </a:rPr>
              <a:t>Słupsk 2009).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4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Iwona Konior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1971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biegaczka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</a:t>
            </a:r>
            <a:r>
              <a:rPr lang="pl-PL" sz="2400" b="1" dirty="0">
                <a:solidFill>
                  <a:schemeClr val="bg1"/>
                </a:solidFill>
              </a:rPr>
              <a:t>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800 m 2:26.0;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1500 m 4:54.96 (U-18);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1500 m 4:48.55 (U-20).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VI </a:t>
            </a:r>
            <a:r>
              <a:rPr lang="pl-PL" sz="2400" dirty="0">
                <a:solidFill>
                  <a:schemeClr val="bg1"/>
                </a:solidFill>
              </a:rPr>
              <a:t>miejsce w biegu na 1,5 km w 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Młodszych w </a:t>
            </a:r>
            <a:r>
              <a:rPr lang="pl-PL" sz="2400" dirty="0" smtClean="0">
                <a:solidFill>
                  <a:schemeClr val="bg1"/>
                </a:solidFill>
              </a:rPr>
              <a:t>Ogólnopolskiej Spartakiadzie </a:t>
            </a:r>
            <a:r>
              <a:rPr lang="pl-PL" sz="2400" dirty="0">
                <a:solidFill>
                  <a:schemeClr val="bg1"/>
                </a:solidFill>
              </a:rPr>
              <a:t>Młodzieży U-18 w biegach przełajowych (</a:t>
            </a:r>
            <a:r>
              <a:rPr lang="pl-PL" sz="2400" dirty="0" smtClean="0">
                <a:solidFill>
                  <a:schemeClr val="bg1"/>
                </a:solidFill>
              </a:rPr>
              <a:t>Skierniewice 1991</a:t>
            </a:r>
            <a:r>
              <a:rPr lang="pl-PL" sz="2400" dirty="0">
                <a:solidFill>
                  <a:schemeClr val="bg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3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65626" y="2135576"/>
            <a:ext cx="7688832" cy="830997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lvl="3" algn="ctr"/>
            <a:r>
              <a:rPr lang="pl-PL" sz="2400" b="1" dirty="0" smtClean="0">
                <a:solidFill>
                  <a:schemeClr val="bg1"/>
                </a:solidFill>
              </a:rPr>
              <a:t>Wąski Finał Mistrzostw Polski</a:t>
            </a: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89127" y="2962931"/>
            <a:ext cx="7671305" cy="563231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3"/>
            <a:r>
              <a:rPr lang="pl-PL" sz="2400" b="1" dirty="0">
                <a:solidFill>
                  <a:schemeClr val="bg1"/>
                </a:solidFill>
              </a:rPr>
              <a:t>Zygmunt </a:t>
            </a:r>
            <a:r>
              <a:rPr lang="pl-PL" sz="2400" b="1" dirty="0" err="1">
                <a:solidFill>
                  <a:schemeClr val="bg1"/>
                </a:solidFill>
              </a:rPr>
              <a:t>Sawera</a:t>
            </a:r>
            <a:endParaRPr lang="pl-PL" sz="2400" b="1" dirty="0">
              <a:solidFill>
                <a:schemeClr val="bg1"/>
              </a:solidFill>
            </a:endParaRP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Maja Urbanik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Daniel Szymański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Bogusława Cinal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Ilona </a:t>
            </a:r>
            <a:r>
              <a:rPr lang="pl-PL" sz="2400" b="1" dirty="0" smtClean="0">
                <a:solidFill>
                  <a:schemeClr val="bg1"/>
                </a:solidFill>
              </a:rPr>
              <a:t>Gawęda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Mirosław </a:t>
            </a:r>
            <a:r>
              <a:rPr lang="pl-PL" sz="2400" b="1" dirty="0">
                <a:solidFill>
                  <a:schemeClr val="bg1"/>
                </a:solidFill>
              </a:rPr>
              <a:t>Bień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Łukasz Golonka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Arkadiusz Bogunia</a:t>
            </a: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Marta </a:t>
            </a:r>
            <a:r>
              <a:rPr lang="pl-PL" sz="2400" b="1" dirty="0">
                <a:solidFill>
                  <a:schemeClr val="bg1"/>
                </a:solidFill>
              </a:rPr>
              <a:t>Zbylut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Kamil Zygmunt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Konrad </a:t>
            </a:r>
            <a:r>
              <a:rPr lang="pl-PL" sz="2400" b="1" dirty="0" err="1">
                <a:solidFill>
                  <a:schemeClr val="bg1"/>
                </a:solidFill>
              </a:rPr>
              <a:t>Drabicki</a:t>
            </a:r>
            <a:endParaRPr lang="pl-PL" sz="2400" b="1" dirty="0">
              <a:solidFill>
                <a:schemeClr val="bg1"/>
              </a:solidFill>
            </a:endParaRP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Grzegorz Matkowski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Krzysztof Wanat</a:t>
            </a: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Maciej </a:t>
            </a:r>
            <a:r>
              <a:rPr lang="pl-PL" sz="2400" b="1" dirty="0" err="1">
                <a:solidFill>
                  <a:schemeClr val="bg1"/>
                </a:solidFill>
              </a:rPr>
              <a:t>Leśków</a:t>
            </a:r>
            <a:endParaRPr lang="pl-PL" sz="2400" b="1" dirty="0">
              <a:solidFill>
                <a:schemeClr val="bg1"/>
              </a:solidFill>
            </a:endParaRPr>
          </a:p>
          <a:p>
            <a:pPr lvl="3"/>
            <a:r>
              <a:rPr lang="pl-PL" sz="2400" b="1" dirty="0">
                <a:solidFill>
                  <a:schemeClr val="bg1"/>
                </a:solidFill>
              </a:rPr>
              <a:t>Iwona Konior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7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6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err="1" smtClean="0">
                <a:solidFill>
                  <a:schemeClr val="bg1"/>
                </a:solidFill>
              </a:rPr>
              <a:t>Barbnara</a:t>
            </a:r>
            <a:r>
              <a:rPr lang="pl-PL" b="1" dirty="0" smtClean="0">
                <a:solidFill>
                  <a:schemeClr val="bg1"/>
                </a:solidFill>
              </a:rPr>
              <a:t> Kubiczek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(1968)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biegaczka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życiowe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na 600 m 1:44’42;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na 800 m 2:25’03;</a:t>
            </a:r>
          </a:p>
          <a:p>
            <a:pPr marL="0" indent="0" algn="ctr">
              <a:buNone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osiągnięcia:</a:t>
            </a:r>
          </a:p>
          <a:p>
            <a:r>
              <a:rPr lang="pl-PL" sz="2400" dirty="0">
                <a:solidFill>
                  <a:schemeClr val="bg1"/>
                </a:solidFill>
              </a:rPr>
              <a:t>u</a:t>
            </a:r>
            <a:r>
              <a:rPr lang="pl-PL" sz="2400" dirty="0" smtClean="0">
                <a:solidFill>
                  <a:schemeClr val="bg1"/>
                </a:solidFill>
              </a:rPr>
              <a:t>czestniczka Mistrzostw Polski Młodzików w biegu na 1000m (Lublin 1983)</a:t>
            </a:r>
          </a:p>
          <a:p>
            <a:r>
              <a:rPr lang="pl-PL" sz="2400" dirty="0">
                <a:solidFill>
                  <a:schemeClr val="bg1"/>
                </a:solidFill>
              </a:rPr>
              <a:t>b</a:t>
            </a:r>
            <a:r>
              <a:rPr lang="pl-PL" sz="2400" dirty="0" smtClean="0">
                <a:solidFill>
                  <a:schemeClr val="bg1"/>
                </a:solidFill>
              </a:rPr>
              <a:t>rała udział w Ogólnopolskiej spartakiadzie Młodzieży w Biegach przełajowych na 3km (Sieradz 1985)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71600" y="285293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</a:rPr>
              <a:t>Międzyszkolnego Klubu Sportowego 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</a:rPr>
              <a:t>Tempo Kęty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Brązowy </a:t>
            </a:r>
            <a:r>
              <a:rPr lang="pl-PL" sz="2400" b="1" dirty="0">
                <a:solidFill>
                  <a:schemeClr val="bg1"/>
                </a:solidFill>
              </a:rPr>
              <a:t>medal w biegu na 100 m </a:t>
            </a:r>
            <a:r>
              <a:rPr lang="pl-PL" sz="2400" b="1" dirty="0" err="1">
                <a:solidFill>
                  <a:schemeClr val="bg1"/>
                </a:solidFill>
              </a:rPr>
              <a:t>ppł</a:t>
            </a:r>
            <a:r>
              <a:rPr lang="pl-PL" sz="2400" b="1" dirty="0">
                <a:solidFill>
                  <a:schemeClr val="bg1"/>
                </a:solidFill>
              </a:rPr>
              <a:t> z wynikiem 14.99 i VII </a:t>
            </a:r>
            <a:r>
              <a:rPr lang="pl-PL" sz="2400" b="1" dirty="0" smtClean="0">
                <a:solidFill>
                  <a:schemeClr val="bg1"/>
                </a:solidFill>
              </a:rPr>
              <a:t>miejsce w </a:t>
            </a:r>
            <a:r>
              <a:rPr lang="pl-PL" sz="2400" b="1" dirty="0">
                <a:solidFill>
                  <a:schemeClr val="bg1"/>
                </a:solidFill>
              </a:rPr>
              <a:t>skoku w dal z wynikiem 5,08 m </a:t>
            </a:r>
            <a:r>
              <a:rPr lang="pl-PL" sz="2400" b="1" dirty="0" smtClean="0">
                <a:solidFill>
                  <a:schemeClr val="bg1"/>
                </a:solidFill>
              </a:rPr>
              <a:t>w Mistrzostwach </a:t>
            </a:r>
            <a:r>
              <a:rPr lang="pl-PL" sz="2400" b="1" dirty="0">
                <a:solidFill>
                  <a:schemeClr val="bg1"/>
                </a:solidFill>
              </a:rPr>
              <a:t>Polski </a:t>
            </a:r>
            <a:r>
              <a:rPr lang="pl-PL" sz="2400" b="1" dirty="0" smtClean="0">
                <a:solidFill>
                  <a:schemeClr val="bg1"/>
                </a:solidFill>
              </a:rPr>
              <a:t>Juniorów SZS </a:t>
            </a:r>
            <a:r>
              <a:rPr lang="pl-PL" sz="2400" b="1" dirty="0">
                <a:solidFill>
                  <a:schemeClr val="bg1"/>
                </a:solidFill>
              </a:rPr>
              <a:t>w Białymstoku zdobywa Lidia Tlałka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Bogusława </a:t>
            </a:r>
            <a:r>
              <a:rPr lang="pl-PL" sz="2400" b="1" dirty="0">
                <a:solidFill>
                  <a:schemeClr val="bg1"/>
                </a:solidFill>
              </a:rPr>
              <a:t>Cinal i Krzysztof Wszołek kwalifikują się do finału </a:t>
            </a:r>
            <a:r>
              <a:rPr lang="pl-PL" sz="2400" b="1" dirty="0" smtClean="0">
                <a:solidFill>
                  <a:schemeClr val="bg1"/>
                </a:solidFill>
              </a:rPr>
              <a:t>Ogólnopolskich Igrzysk </a:t>
            </a:r>
            <a:r>
              <a:rPr lang="pl-PL" sz="2400" b="1" dirty="0">
                <a:solidFill>
                  <a:schemeClr val="bg1"/>
                </a:solidFill>
              </a:rPr>
              <a:t>Młodzieży Szkolnej w Płocku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</a:rPr>
              <a:t>Klub organizuje obóz szkoleniowy w Mielcu.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1989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Małgorzata </a:t>
            </a:r>
            <a:r>
              <a:rPr lang="pl-PL" b="1" dirty="0" err="1">
                <a:solidFill>
                  <a:schemeClr val="bg1"/>
                </a:solidFill>
              </a:rPr>
              <a:t>Kocemba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(1980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 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5,42 m.</a:t>
            </a:r>
          </a:p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XII </a:t>
            </a:r>
            <a:r>
              <a:rPr lang="pl-PL" sz="2400" dirty="0">
                <a:solidFill>
                  <a:schemeClr val="bg1"/>
                </a:solidFill>
              </a:rPr>
              <a:t>miejsce w MP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w skoku w dal (Kielce 1995</a:t>
            </a:r>
            <a:r>
              <a:rPr lang="pl-PL" sz="24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uczestniczka </a:t>
            </a:r>
            <a:r>
              <a:rPr lang="pl-PL" sz="2400" dirty="0">
                <a:solidFill>
                  <a:schemeClr val="bg1"/>
                </a:solidFill>
              </a:rPr>
              <a:t>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SZS (Kielce 1994, Wrocław 1996).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2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Przemysław Golonka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1981),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 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6,85 m (U-20).</a:t>
            </a:r>
          </a:p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IX </a:t>
            </a:r>
            <a:r>
              <a:rPr lang="pl-PL" sz="2400" dirty="0">
                <a:solidFill>
                  <a:schemeClr val="bg1"/>
                </a:solidFill>
              </a:rPr>
              <a:t>miejsce w skoku w </a:t>
            </a:r>
            <a:r>
              <a:rPr lang="pl-PL" sz="2400" dirty="0" smtClean="0">
                <a:solidFill>
                  <a:schemeClr val="bg1"/>
                </a:solidFill>
              </a:rPr>
              <a:t>dal z </a:t>
            </a:r>
            <a:r>
              <a:rPr lang="pl-PL" sz="2400" dirty="0">
                <a:solidFill>
                  <a:schemeClr val="bg1"/>
                </a:solidFill>
              </a:rPr>
              <a:t>wynikiem 5,92 m w </a:t>
            </a:r>
            <a:r>
              <a:rPr lang="pl-PL" sz="2400" dirty="0" smtClean="0">
                <a:solidFill>
                  <a:schemeClr val="bg1"/>
                </a:solidFill>
              </a:rPr>
              <a:t>MP Młodzików </a:t>
            </a:r>
            <a:r>
              <a:rPr lang="pl-PL" sz="2400" dirty="0">
                <a:solidFill>
                  <a:schemeClr val="bg1"/>
                </a:solidFill>
              </a:rPr>
              <a:t>U-16 (</a:t>
            </a:r>
            <a:r>
              <a:rPr lang="pl-PL" sz="2400" dirty="0" smtClean="0">
                <a:solidFill>
                  <a:schemeClr val="bg1"/>
                </a:solidFill>
              </a:rPr>
              <a:t>Kraków 1996</a:t>
            </a:r>
            <a:r>
              <a:rPr lang="pl-PL" sz="2400" dirty="0">
                <a:solidFill>
                  <a:schemeClr val="bg1"/>
                </a:solidFill>
              </a:rPr>
              <a:t>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XII </a:t>
            </a:r>
            <a:r>
              <a:rPr lang="pl-PL" sz="2400" dirty="0">
                <a:solidFill>
                  <a:schemeClr val="bg1"/>
                </a:solidFill>
              </a:rPr>
              <a:t>miejsce w skoku w </a:t>
            </a:r>
            <a:r>
              <a:rPr lang="pl-PL" sz="2400" dirty="0" smtClean="0">
                <a:solidFill>
                  <a:schemeClr val="bg1"/>
                </a:solidFill>
              </a:rPr>
              <a:t>dal z </a:t>
            </a:r>
            <a:r>
              <a:rPr lang="pl-PL" sz="2400" dirty="0">
                <a:solidFill>
                  <a:schemeClr val="bg1"/>
                </a:solidFill>
              </a:rPr>
              <a:t>wynikiem 6,85 m w </a:t>
            </a:r>
            <a:r>
              <a:rPr lang="pl-PL" sz="2400" dirty="0" smtClean="0">
                <a:solidFill>
                  <a:schemeClr val="bg1"/>
                </a:solidFill>
              </a:rPr>
              <a:t>MP Juniorów </a:t>
            </a:r>
            <a:r>
              <a:rPr lang="pl-PL" sz="2400" dirty="0">
                <a:solidFill>
                  <a:schemeClr val="bg1"/>
                </a:solidFill>
              </a:rPr>
              <a:t>(Białystok 1999).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6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Anna </a:t>
            </a:r>
            <a:r>
              <a:rPr lang="pl-PL" b="1" dirty="0" smtClean="0">
                <a:solidFill>
                  <a:schemeClr val="bg1"/>
                </a:solidFill>
              </a:rPr>
              <a:t>Wieczorek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(1983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sprinterka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 err="1">
                <a:solidFill>
                  <a:schemeClr val="bg1"/>
                </a:solidFill>
              </a:rPr>
              <a:t>skoczkini</a:t>
            </a:r>
            <a:r>
              <a:rPr lang="pl-PL" dirty="0">
                <a:solidFill>
                  <a:schemeClr val="bg1"/>
                </a:solidFill>
              </a:rPr>
              <a:t> w </a:t>
            </a:r>
            <a:r>
              <a:rPr lang="pl-PL" dirty="0" smtClean="0">
                <a:solidFill>
                  <a:schemeClr val="bg1"/>
                </a:solidFill>
              </a:rPr>
              <a:t>dal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Rekordy </a:t>
            </a:r>
            <a:r>
              <a:rPr lang="pl-PL" sz="2400" b="1" dirty="0">
                <a:solidFill>
                  <a:schemeClr val="bg1"/>
                </a:solidFill>
              </a:rPr>
              <a:t>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 dal 5,40 m;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100 m 12.92;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200 m 26.31.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XII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skoku w </a:t>
            </a:r>
            <a:r>
              <a:rPr lang="pl-PL" sz="2400" dirty="0">
                <a:solidFill>
                  <a:schemeClr val="bg1"/>
                </a:solidFill>
              </a:rPr>
              <a:t>dal z wynikiem </a:t>
            </a:r>
            <a:r>
              <a:rPr lang="pl-PL" sz="2400" dirty="0" smtClean="0">
                <a:solidFill>
                  <a:schemeClr val="bg1"/>
                </a:solidFill>
              </a:rPr>
              <a:t>5,09 m </a:t>
            </a:r>
            <a:r>
              <a:rPr lang="pl-PL" sz="2400" dirty="0">
                <a:solidFill>
                  <a:schemeClr val="bg1"/>
                </a:solidFill>
              </a:rPr>
              <a:t>w MP </a:t>
            </a:r>
            <a:r>
              <a:rPr lang="pl-PL" sz="2400" dirty="0" smtClean="0">
                <a:solidFill>
                  <a:schemeClr val="bg1"/>
                </a:solidFill>
              </a:rPr>
              <a:t>Młodzików U-16 </a:t>
            </a:r>
            <a:r>
              <a:rPr lang="pl-PL" sz="2400" dirty="0">
                <a:solidFill>
                  <a:schemeClr val="bg1"/>
                </a:solidFill>
              </a:rPr>
              <a:t>(Kielce 1998);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XIV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skoku w </a:t>
            </a:r>
            <a:r>
              <a:rPr lang="pl-PL" sz="2400" dirty="0">
                <a:solidFill>
                  <a:schemeClr val="bg1"/>
                </a:solidFill>
              </a:rPr>
              <a:t>dal z </a:t>
            </a:r>
            <a:r>
              <a:rPr lang="pl-PL" sz="2400" dirty="0" smtClean="0">
                <a:solidFill>
                  <a:schemeClr val="bg1"/>
                </a:solidFill>
              </a:rPr>
              <a:t>wynikiem </a:t>
            </a:r>
            <a:r>
              <a:rPr lang="en-US" sz="2400" dirty="0" smtClean="0">
                <a:solidFill>
                  <a:schemeClr val="bg1"/>
                </a:solidFill>
              </a:rPr>
              <a:t>5,26 </a:t>
            </a:r>
            <a:r>
              <a:rPr lang="en-US" sz="2400" dirty="0">
                <a:solidFill>
                  <a:schemeClr val="bg1"/>
                </a:solidFill>
              </a:rPr>
              <a:t>m w MP </a:t>
            </a:r>
            <a:r>
              <a:rPr lang="en-US" sz="2400" dirty="0" smtClean="0">
                <a:solidFill>
                  <a:schemeClr val="bg1"/>
                </a:solidFill>
              </a:rPr>
              <a:t>Junior</a:t>
            </a:r>
            <a:r>
              <a:rPr lang="pl-PL" sz="2400" dirty="0" smtClean="0">
                <a:solidFill>
                  <a:schemeClr val="bg1"/>
                </a:solidFill>
              </a:rPr>
              <a:t>ó</a:t>
            </a:r>
            <a:r>
              <a:rPr lang="en-US" sz="2400" dirty="0" smtClean="0">
                <a:solidFill>
                  <a:schemeClr val="bg1"/>
                </a:solidFill>
              </a:rPr>
              <a:t>w</a:t>
            </a:r>
            <a:r>
              <a:rPr lang="pl-PL" sz="2400" dirty="0" smtClean="0">
                <a:solidFill>
                  <a:schemeClr val="bg1"/>
                </a:solidFill>
              </a:rPr>
              <a:t> Młodszych </a:t>
            </a:r>
            <a:r>
              <a:rPr lang="pl-PL" sz="2400" dirty="0">
                <a:solidFill>
                  <a:schemeClr val="bg1"/>
                </a:solidFill>
              </a:rPr>
              <a:t>U-18 (</a:t>
            </a:r>
            <a:r>
              <a:rPr lang="pl-PL" sz="2400" dirty="0" smtClean="0">
                <a:solidFill>
                  <a:schemeClr val="bg1"/>
                </a:solidFill>
              </a:rPr>
              <a:t>Bielsko - Biała </a:t>
            </a:r>
            <a:r>
              <a:rPr lang="pl-PL" sz="2400" dirty="0">
                <a:solidFill>
                  <a:schemeClr val="bg1"/>
                </a:solidFill>
              </a:rPr>
              <a:t>2000);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uczestniczka finału centralnego Czwórboju Lekkoatletycznego (</a:t>
            </a:r>
            <a:r>
              <a:rPr lang="pl-PL" sz="2400" dirty="0">
                <a:solidFill>
                  <a:schemeClr val="bg1"/>
                </a:solidFill>
              </a:rPr>
              <a:t>Suwałki 1995).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3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Tomasz Sysak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1983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wzwyż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Rekord </a:t>
            </a:r>
            <a:r>
              <a:rPr lang="pl-PL" sz="2400" b="1" dirty="0">
                <a:solidFill>
                  <a:schemeClr val="bg1"/>
                </a:solidFill>
              </a:rPr>
              <a:t>życiowy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wzwyż 201 cm (U-20, </a:t>
            </a:r>
            <a:r>
              <a:rPr lang="pl-PL" sz="2400" dirty="0" smtClean="0">
                <a:solidFill>
                  <a:schemeClr val="bg1"/>
                </a:solidFill>
              </a:rPr>
              <a:t>Kraków </a:t>
            </a:r>
            <a:r>
              <a:rPr lang="pl-PL" sz="2400" dirty="0">
                <a:solidFill>
                  <a:schemeClr val="bg1"/>
                </a:solidFill>
              </a:rPr>
              <a:t>2001).</a:t>
            </a:r>
          </a:p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uczestnik </a:t>
            </a:r>
            <a:r>
              <a:rPr lang="pl-PL" sz="2400" dirty="0">
                <a:solidFill>
                  <a:schemeClr val="bg1"/>
                </a:solidFill>
              </a:rPr>
              <a:t>MP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U-20 </a:t>
            </a:r>
            <a:r>
              <a:rPr lang="pl-PL" sz="2400" dirty="0">
                <a:solidFill>
                  <a:schemeClr val="bg1"/>
                </a:solidFill>
              </a:rPr>
              <a:t>(Zielona </a:t>
            </a:r>
            <a:r>
              <a:rPr lang="pl-PL" sz="2400" dirty="0" smtClean="0">
                <a:solidFill>
                  <a:schemeClr val="bg1"/>
                </a:solidFill>
              </a:rPr>
              <a:t>Góra </a:t>
            </a:r>
            <a:r>
              <a:rPr lang="pl-PL" sz="2400" dirty="0">
                <a:solidFill>
                  <a:schemeClr val="bg1"/>
                </a:solidFill>
              </a:rPr>
              <a:t>2001).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7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Grzegorz </a:t>
            </a:r>
            <a:r>
              <a:rPr lang="pl-PL" b="1" dirty="0" err="1" smtClean="0">
                <a:solidFill>
                  <a:schemeClr val="bg1"/>
                </a:solidFill>
              </a:rPr>
              <a:t>Chwierut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(1983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skoczek </a:t>
            </a:r>
            <a:r>
              <a:rPr lang="pl-PL" dirty="0">
                <a:solidFill>
                  <a:schemeClr val="bg1"/>
                </a:solidFill>
              </a:rPr>
              <a:t>wzwyż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trójskoczek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Rekordy życiowe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skok </a:t>
            </a:r>
            <a:r>
              <a:rPr lang="pl-PL" sz="2400" dirty="0">
                <a:solidFill>
                  <a:schemeClr val="bg1"/>
                </a:solidFill>
              </a:rPr>
              <a:t>wzwyż 200 cm (hala, Brzeszcze 2001);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trójskok </a:t>
            </a:r>
            <a:r>
              <a:rPr lang="pl-PL" sz="2400" dirty="0">
                <a:solidFill>
                  <a:schemeClr val="bg1"/>
                </a:solidFill>
              </a:rPr>
              <a:t>13,50 m.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Najważniejsze osiągnięcie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XIV </a:t>
            </a:r>
            <a:r>
              <a:rPr lang="pl-PL" sz="2400" dirty="0">
                <a:solidFill>
                  <a:schemeClr val="bg1"/>
                </a:solidFill>
              </a:rPr>
              <a:t>miejsce w </a:t>
            </a:r>
            <a:r>
              <a:rPr lang="pl-PL" sz="2400" dirty="0" smtClean="0">
                <a:solidFill>
                  <a:schemeClr val="bg1"/>
                </a:solidFill>
              </a:rPr>
              <a:t>trójskoku </a:t>
            </a:r>
            <a:r>
              <a:rPr lang="pl-PL" sz="2400" dirty="0">
                <a:solidFill>
                  <a:schemeClr val="bg1"/>
                </a:solidFill>
              </a:rPr>
              <a:t>z wynikiem 13,20 m w MP </a:t>
            </a:r>
            <a:r>
              <a:rPr lang="pl-PL" sz="2400" dirty="0" smtClean="0">
                <a:solidFill>
                  <a:schemeClr val="bg1"/>
                </a:solidFill>
              </a:rPr>
              <a:t>Juniorów Młodszych U-18 </a:t>
            </a:r>
            <a:r>
              <a:rPr lang="pl-PL" sz="2400" dirty="0">
                <a:solidFill>
                  <a:schemeClr val="bg1"/>
                </a:solidFill>
              </a:rPr>
              <a:t>(</a:t>
            </a:r>
            <a:r>
              <a:rPr lang="pl-PL" sz="2400" dirty="0" smtClean="0">
                <a:solidFill>
                  <a:schemeClr val="bg1"/>
                </a:solidFill>
              </a:rPr>
              <a:t>Ogólnopolska </a:t>
            </a:r>
            <a:r>
              <a:rPr lang="pl-PL" sz="2400" dirty="0">
                <a:solidFill>
                  <a:schemeClr val="bg1"/>
                </a:solidFill>
              </a:rPr>
              <a:t>Olimpiada Młodzieży, Bielsko-Biała 2000).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8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Krzysztof </a:t>
            </a:r>
            <a:r>
              <a:rPr lang="pl-PL" b="1" dirty="0" smtClean="0">
                <a:solidFill>
                  <a:schemeClr val="bg1"/>
                </a:solidFill>
              </a:rPr>
              <a:t>Janik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(1985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biegacz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3898776" cy="4536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>
                <a:solidFill>
                  <a:schemeClr val="bg1"/>
                </a:solidFill>
              </a:rPr>
              <a:t>Rekordy życiowe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800 m 1:52.98;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600 m 1:21.71;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bieg </a:t>
            </a:r>
            <a:r>
              <a:rPr lang="pl-PL" sz="2400" dirty="0">
                <a:solidFill>
                  <a:schemeClr val="bg1"/>
                </a:solidFill>
              </a:rPr>
              <a:t>na 400 m 49.89.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bg1"/>
                </a:solidFill>
              </a:rPr>
              <a:t>Najważniejsze </a:t>
            </a:r>
            <a:r>
              <a:rPr lang="pl-PL" sz="2400" b="1" dirty="0">
                <a:solidFill>
                  <a:schemeClr val="bg1"/>
                </a:solidFill>
              </a:rPr>
              <a:t>osiągnięcia</a:t>
            </a:r>
            <a:r>
              <a:rPr lang="pl-PL" sz="2400" dirty="0">
                <a:solidFill>
                  <a:schemeClr val="bg1"/>
                </a:solidFill>
              </a:rPr>
              <a:t>: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X </a:t>
            </a:r>
            <a:r>
              <a:rPr lang="pl-PL" sz="2400" dirty="0">
                <a:solidFill>
                  <a:schemeClr val="bg1"/>
                </a:solidFill>
              </a:rPr>
              <a:t>miejsce w biegu na 800 m w Halowych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(</a:t>
            </a:r>
            <a:r>
              <a:rPr lang="pl-PL" sz="2400" dirty="0">
                <a:solidFill>
                  <a:schemeClr val="bg1"/>
                </a:solidFill>
              </a:rPr>
              <a:t>Spała 2004</a:t>
            </a:r>
            <a:r>
              <a:rPr lang="pl-PL" sz="2400" dirty="0" smtClean="0">
                <a:solidFill>
                  <a:schemeClr val="bg1"/>
                </a:solidFill>
              </a:rPr>
              <a:t>),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4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Mateusz Bies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1988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oszczepnik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4032448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600" b="1" dirty="0">
                <a:solidFill>
                  <a:schemeClr val="bg1"/>
                </a:solidFill>
              </a:rPr>
              <a:t>Rekordy życiowe</a:t>
            </a:r>
            <a:r>
              <a:rPr lang="pl-PL" sz="2600" dirty="0">
                <a:solidFill>
                  <a:schemeClr val="bg1"/>
                </a:solidFill>
              </a:rPr>
              <a:t>:</a:t>
            </a:r>
          </a:p>
          <a:p>
            <a:r>
              <a:rPr lang="pl-PL" sz="2600" dirty="0" smtClean="0">
                <a:solidFill>
                  <a:schemeClr val="bg1"/>
                </a:solidFill>
              </a:rPr>
              <a:t>rzut </a:t>
            </a:r>
            <a:r>
              <a:rPr lang="pl-PL" sz="2600" dirty="0">
                <a:solidFill>
                  <a:schemeClr val="bg1"/>
                </a:solidFill>
              </a:rPr>
              <a:t>oszczepem (700 g) 58,16 m </a:t>
            </a:r>
            <a:r>
              <a:rPr lang="pl-PL" sz="2600" dirty="0" smtClean="0">
                <a:solidFill>
                  <a:schemeClr val="bg1"/>
                </a:solidFill>
              </a:rPr>
              <a:t/>
            </a:r>
            <a:br>
              <a:rPr lang="pl-PL" sz="2600" dirty="0" smtClean="0">
                <a:solidFill>
                  <a:schemeClr val="bg1"/>
                </a:solidFill>
              </a:rPr>
            </a:br>
            <a:r>
              <a:rPr lang="pl-PL" sz="2600" dirty="0" smtClean="0">
                <a:solidFill>
                  <a:schemeClr val="bg1"/>
                </a:solidFill>
              </a:rPr>
              <a:t>(</a:t>
            </a:r>
            <a:r>
              <a:rPr lang="pl-PL" sz="2600" dirty="0">
                <a:solidFill>
                  <a:schemeClr val="bg1"/>
                </a:solidFill>
              </a:rPr>
              <a:t>U-18);</a:t>
            </a:r>
          </a:p>
          <a:p>
            <a:r>
              <a:rPr lang="pl-PL" sz="2600" dirty="0" smtClean="0">
                <a:solidFill>
                  <a:schemeClr val="bg1"/>
                </a:solidFill>
              </a:rPr>
              <a:t>rzut </a:t>
            </a:r>
            <a:r>
              <a:rPr lang="pl-PL" sz="2600" dirty="0">
                <a:solidFill>
                  <a:schemeClr val="bg1"/>
                </a:solidFill>
              </a:rPr>
              <a:t>oszczepem (800 g) 58,71 </a:t>
            </a:r>
            <a:r>
              <a:rPr lang="pl-PL" sz="2600" dirty="0" smtClean="0">
                <a:solidFill>
                  <a:schemeClr val="bg1"/>
                </a:solidFill>
              </a:rPr>
              <a:t>m</a:t>
            </a:r>
            <a:endParaRPr lang="pl-PL" sz="2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sz="2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600" b="1" dirty="0" smtClean="0">
                <a:solidFill>
                  <a:schemeClr val="bg1"/>
                </a:solidFill>
              </a:rPr>
              <a:t>Najważniejsze </a:t>
            </a:r>
            <a:r>
              <a:rPr lang="pl-PL" sz="2600" b="1" dirty="0">
                <a:solidFill>
                  <a:schemeClr val="bg1"/>
                </a:solidFill>
              </a:rPr>
              <a:t>osiągnięcia</a:t>
            </a:r>
            <a:r>
              <a:rPr lang="pl-PL" sz="2600" dirty="0">
                <a:solidFill>
                  <a:schemeClr val="bg1"/>
                </a:solidFill>
              </a:rPr>
              <a:t>:</a:t>
            </a:r>
          </a:p>
          <a:p>
            <a:r>
              <a:rPr lang="pl-PL" sz="2600" dirty="0" smtClean="0">
                <a:solidFill>
                  <a:schemeClr val="bg1"/>
                </a:solidFill>
              </a:rPr>
              <a:t>XVII </a:t>
            </a:r>
            <a:r>
              <a:rPr lang="pl-PL" sz="2600" dirty="0">
                <a:solidFill>
                  <a:schemeClr val="bg1"/>
                </a:solidFill>
              </a:rPr>
              <a:t>miejsce w rzucie oszczepem </a:t>
            </a:r>
            <a:r>
              <a:rPr lang="pl-PL" sz="2600" dirty="0" smtClean="0">
                <a:solidFill>
                  <a:schemeClr val="bg1"/>
                </a:solidFill>
              </a:rPr>
              <a:t/>
            </a:r>
            <a:br>
              <a:rPr lang="pl-PL" sz="2600" dirty="0" smtClean="0">
                <a:solidFill>
                  <a:schemeClr val="bg1"/>
                </a:solidFill>
              </a:rPr>
            </a:br>
            <a:r>
              <a:rPr lang="pl-PL" sz="2600" dirty="0" smtClean="0">
                <a:solidFill>
                  <a:schemeClr val="bg1"/>
                </a:solidFill>
              </a:rPr>
              <a:t>(</a:t>
            </a:r>
            <a:r>
              <a:rPr lang="pl-PL" sz="2600" dirty="0">
                <a:solidFill>
                  <a:schemeClr val="bg1"/>
                </a:solidFill>
              </a:rPr>
              <a:t>700 </a:t>
            </a:r>
            <a:r>
              <a:rPr lang="pl-PL" sz="2600" dirty="0" smtClean="0">
                <a:solidFill>
                  <a:schemeClr val="bg1"/>
                </a:solidFill>
              </a:rPr>
              <a:t>g) z </a:t>
            </a:r>
            <a:r>
              <a:rPr lang="pl-PL" sz="2600" dirty="0">
                <a:solidFill>
                  <a:schemeClr val="bg1"/>
                </a:solidFill>
              </a:rPr>
              <a:t>wynikiem 49,88 m w MP </a:t>
            </a:r>
            <a:r>
              <a:rPr lang="pl-PL" sz="2600" dirty="0" smtClean="0">
                <a:solidFill>
                  <a:schemeClr val="bg1"/>
                </a:solidFill>
              </a:rPr>
              <a:t>Juniorów Młodszych U-18 </a:t>
            </a:r>
            <a:r>
              <a:rPr lang="pl-PL" sz="2600" dirty="0">
                <a:solidFill>
                  <a:schemeClr val="bg1"/>
                </a:solidFill>
              </a:rPr>
              <a:t>(Zielona </a:t>
            </a:r>
            <a:r>
              <a:rPr lang="pl-PL" sz="2600" dirty="0" smtClean="0">
                <a:solidFill>
                  <a:schemeClr val="bg1"/>
                </a:solidFill>
              </a:rPr>
              <a:t>Góra </a:t>
            </a:r>
            <a:r>
              <a:rPr lang="pl-PL" sz="2600" dirty="0">
                <a:solidFill>
                  <a:schemeClr val="bg1"/>
                </a:solidFill>
              </a:rPr>
              <a:t>2004);</a:t>
            </a:r>
          </a:p>
          <a:p>
            <a:r>
              <a:rPr lang="pl-PL" sz="2600" dirty="0" smtClean="0">
                <a:solidFill>
                  <a:schemeClr val="bg1"/>
                </a:solidFill>
              </a:rPr>
              <a:t>XIV </a:t>
            </a:r>
            <a:r>
              <a:rPr lang="pl-PL" sz="2600" dirty="0">
                <a:solidFill>
                  <a:schemeClr val="bg1"/>
                </a:solidFill>
              </a:rPr>
              <a:t>miejsce w rzucie oszczepem (700 </a:t>
            </a:r>
            <a:r>
              <a:rPr lang="pl-PL" sz="2600" dirty="0" smtClean="0">
                <a:solidFill>
                  <a:schemeClr val="bg1"/>
                </a:solidFill>
              </a:rPr>
              <a:t>g) z </a:t>
            </a:r>
            <a:r>
              <a:rPr lang="pl-PL" sz="2600" dirty="0">
                <a:solidFill>
                  <a:schemeClr val="bg1"/>
                </a:solidFill>
              </a:rPr>
              <a:t>wynikiem 53,84 m w MP </a:t>
            </a:r>
            <a:r>
              <a:rPr lang="pl-PL" sz="2600" dirty="0" smtClean="0">
                <a:solidFill>
                  <a:schemeClr val="bg1"/>
                </a:solidFill>
              </a:rPr>
              <a:t>Juniorów Młodszych U-18 </a:t>
            </a:r>
            <a:br>
              <a:rPr lang="pl-PL" sz="2600" dirty="0" smtClean="0">
                <a:solidFill>
                  <a:schemeClr val="bg1"/>
                </a:solidFill>
              </a:rPr>
            </a:br>
            <a:r>
              <a:rPr lang="pl-PL" sz="2600" dirty="0" smtClean="0">
                <a:solidFill>
                  <a:schemeClr val="bg1"/>
                </a:solidFill>
              </a:rPr>
              <a:t>(</a:t>
            </a:r>
            <a:r>
              <a:rPr lang="pl-PL" sz="2600" dirty="0">
                <a:solidFill>
                  <a:schemeClr val="bg1"/>
                </a:solidFill>
              </a:rPr>
              <a:t>Warszawie 2005).</a:t>
            </a:r>
          </a:p>
          <a:p>
            <a:r>
              <a:rPr lang="pl-PL" sz="2600" dirty="0" smtClean="0">
                <a:solidFill>
                  <a:schemeClr val="bg1"/>
                </a:solidFill>
              </a:rPr>
              <a:t>XIV </a:t>
            </a:r>
            <a:r>
              <a:rPr lang="pl-PL" sz="2600" dirty="0">
                <a:solidFill>
                  <a:schemeClr val="bg1"/>
                </a:solidFill>
              </a:rPr>
              <a:t>miejsce w rzucie oszczepem (800 g) z </a:t>
            </a:r>
            <a:r>
              <a:rPr lang="pl-PL" sz="2600" dirty="0" smtClean="0">
                <a:solidFill>
                  <a:schemeClr val="bg1"/>
                </a:solidFill>
              </a:rPr>
              <a:t>wynikiem </a:t>
            </a:r>
            <a:r>
              <a:rPr lang="en-US" sz="2600" dirty="0" smtClean="0">
                <a:solidFill>
                  <a:schemeClr val="bg1"/>
                </a:solidFill>
              </a:rPr>
              <a:t>56,78 </a:t>
            </a:r>
            <a:r>
              <a:rPr lang="en-US" sz="2600" dirty="0">
                <a:solidFill>
                  <a:schemeClr val="bg1"/>
                </a:solidFill>
              </a:rPr>
              <a:t>m w MP </a:t>
            </a:r>
            <a:r>
              <a:rPr lang="en-US" sz="2600" dirty="0" smtClean="0">
                <a:solidFill>
                  <a:schemeClr val="bg1"/>
                </a:solidFill>
              </a:rPr>
              <a:t>Junior</a:t>
            </a:r>
            <a:r>
              <a:rPr lang="pl-PL" sz="2600" dirty="0" smtClean="0">
                <a:solidFill>
                  <a:schemeClr val="bg1"/>
                </a:solidFill>
              </a:rPr>
              <a:t>ó</a:t>
            </a:r>
            <a:r>
              <a:rPr lang="en-US" sz="2600" dirty="0" smtClean="0">
                <a:solidFill>
                  <a:schemeClr val="bg1"/>
                </a:solidFill>
              </a:rPr>
              <a:t>w </a:t>
            </a:r>
            <a:r>
              <a:rPr lang="en-US" sz="2600" dirty="0">
                <a:solidFill>
                  <a:schemeClr val="bg1"/>
                </a:solidFill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</a:rPr>
              <a:t>Sł</a:t>
            </a:r>
            <a:r>
              <a:rPr lang="pl-PL" sz="2600" dirty="0">
                <a:solidFill>
                  <a:schemeClr val="bg1"/>
                </a:solidFill>
              </a:rPr>
              <a:t>u</a:t>
            </a:r>
            <a:r>
              <a:rPr lang="en-US" sz="2600" dirty="0" err="1" smtClean="0">
                <a:solidFill>
                  <a:schemeClr val="bg1"/>
                </a:solidFill>
              </a:rPr>
              <a:t>psk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2006).</a:t>
            </a:r>
            <a:endParaRPr lang="pl-PL" sz="26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Piotr </a:t>
            </a:r>
            <a:r>
              <a:rPr lang="pl-PL" b="1" dirty="0" smtClean="0">
                <a:solidFill>
                  <a:schemeClr val="bg1"/>
                </a:solidFill>
              </a:rPr>
              <a:t>Nowotarski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(1992</a:t>
            </a:r>
            <a:r>
              <a:rPr lang="pl-PL" dirty="0" smtClean="0">
                <a:solidFill>
                  <a:schemeClr val="bg1"/>
                </a:solidFill>
              </a:rPr>
              <a:t>) 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oszczepnik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>
                <a:solidFill>
                  <a:schemeClr val="bg1"/>
                </a:solidFill>
              </a:rPr>
              <a:t>skoczek </a:t>
            </a:r>
            <a:r>
              <a:rPr lang="pl-PL" dirty="0" smtClean="0">
                <a:solidFill>
                  <a:schemeClr val="bg1"/>
                </a:solidFill>
              </a:rPr>
              <a:t>wzwyż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4032448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800" b="1" dirty="0" smtClean="0">
                <a:solidFill>
                  <a:schemeClr val="bg1"/>
                </a:solidFill>
              </a:rPr>
              <a:t>Rekordy </a:t>
            </a:r>
            <a:r>
              <a:rPr lang="pl-PL" sz="1800" b="1" dirty="0">
                <a:solidFill>
                  <a:schemeClr val="bg1"/>
                </a:solidFill>
              </a:rPr>
              <a:t>życiowe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rzut </a:t>
            </a:r>
            <a:r>
              <a:rPr lang="pl-PL" sz="1800" dirty="0">
                <a:solidFill>
                  <a:schemeClr val="bg1"/>
                </a:solidFill>
              </a:rPr>
              <a:t>oszczepem (600 g) 50,13 m (U-16);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rzut </a:t>
            </a:r>
            <a:r>
              <a:rPr lang="pl-PL" sz="1800" dirty="0">
                <a:solidFill>
                  <a:schemeClr val="bg1"/>
                </a:solidFill>
              </a:rPr>
              <a:t>oszczepem (700 g) 57,12 m (U-18);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skok </a:t>
            </a:r>
            <a:r>
              <a:rPr lang="pl-PL" sz="1800" dirty="0">
                <a:solidFill>
                  <a:schemeClr val="bg1"/>
                </a:solidFill>
              </a:rPr>
              <a:t>wzwyż 180 cm (U-16).</a:t>
            </a:r>
          </a:p>
          <a:p>
            <a:pPr marL="0" indent="0">
              <a:buNone/>
            </a:pPr>
            <a:endParaRPr lang="pl-PL" sz="1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800" b="1" dirty="0" smtClean="0">
                <a:solidFill>
                  <a:schemeClr val="bg1"/>
                </a:solidFill>
              </a:rPr>
              <a:t>Najważniejsze </a:t>
            </a:r>
            <a:r>
              <a:rPr lang="pl-PL" sz="1800" b="1" dirty="0">
                <a:solidFill>
                  <a:schemeClr val="bg1"/>
                </a:solidFill>
              </a:rPr>
              <a:t>osiągnięcia</a:t>
            </a:r>
            <a:r>
              <a:rPr lang="pl-PL" sz="1800" dirty="0">
                <a:solidFill>
                  <a:schemeClr val="bg1"/>
                </a:solidFill>
              </a:rPr>
              <a:t>: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IX </a:t>
            </a:r>
            <a:r>
              <a:rPr lang="pl-PL" sz="1800" dirty="0">
                <a:solidFill>
                  <a:schemeClr val="bg1"/>
                </a:solidFill>
              </a:rPr>
              <a:t>miejsce w skoku wzwyż z wynikiem 175 cm i XII miejsce w </a:t>
            </a:r>
            <a:r>
              <a:rPr lang="pl-PL" sz="1800" dirty="0" smtClean="0">
                <a:solidFill>
                  <a:schemeClr val="bg1"/>
                </a:solidFill>
              </a:rPr>
              <a:t>rzucie oszczepem </a:t>
            </a:r>
            <a:r>
              <a:rPr lang="pl-PL" sz="1800" dirty="0">
                <a:solidFill>
                  <a:schemeClr val="bg1"/>
                </a:solidFill>
              </a:rPr>
              <a:t>(600 g) z wynikiem 45,25 m w MP </a:t>
            </a:r>
            <a:r>
              <a:rPr lang="pl-PL" sz="1800" dirty="0" smtClean="0">
                <a:solidFill>
                  <a:schemeClr val="bg1"/>
                </a:solidFill>
              </a:rPr>
              <a:t>Młodzików </a:t>
            </a:r>
            <a:r>
              <a:rPr lang="pl-PL" sz="1800" dirty="0">
                <a:solidFill>
                  <a:schemeClr val="bg1"/>
                </a:solidFill>
              </a:rPr>
              <a:t>U-16 (</a:t>
            </a:r>
            <a:r>
              <a:rPr lang="pl-PL" sz="1800" dirty="0" smtClean="0">
                <a:solidFill>
                  <a:schemeClr val="bg1"/>
                </a:solidFill>
              </a:rPr>
              <a:t>Słubice 2007</a:t>
            </a:r>
            <a:r>
              <a:rPr lang="pl-PL" sz="1800" dirty="0">
                <a:solidFill>
                  <a:schemeClr val="bg1"/>
                </a:solidFill>
              </a:rPr>
              <a:t>);</a:t>
            </a:r>
          </a:p>
          <a:p>
            <a:r>
              <a:rPr lang="pl-PL" sz="1800" dirty="0" smtClean="0">
                <a:solidFill>
                  <a:schemeClr val="bg1"/>
                </a:solidFill>
              </a:rPr>
              <a:t>XII </a:t>
            </a:r>
            <a:r>
              <a:rPr lang="pl-PL" sz="1800" dirty="0">
                <a:solidFill>
                  <a:schemeClr val="bg1"/>
                </a:solidFill>
              </a:rPr>
              <a:t>miejsce w rzucie oszczepem (700 g) z wynikiem 52,61 m w MP </a:t>
            </a:r>
            <a:r>
              <a:rPr lang="pl-PL" sz="1800" dirty="0" smtClean="0">
                <a:solidFill>
                  <a:schemeClr val="bg1"/>
                </a:solidFill>
              </a:rPr>
              <a:t>Juniorów Młodszych </a:t>
            </a:r>
            <a:r>
              <a:rPr lang="pl-PL" sz="1800" dirty="0">
                <a:solidFill>
                  <a:schemeClr val="bg1"/>
                </a:solidFill>
              </a:rPr>
              <a:t>U-18 (</a:t>
            </a:r>
            <a:r>
              <a:rPr lang="pl-PL" sz="1800" dirty="0" smtClean="0">
                <a:solidFill>
                  <a:schemeClr val="bg1"/>
                </a:solidFill>
              </a:rPr>
              <a:t>Kraków </a:t>
            </a:r>
            <a:r>
              <a:rPr lang="pl-PL" sz="1800" dirty="0">
                <a:solidFill>
                  <a:schemeClr val="bg1"/>
                </a:solidFill>
              </a:rPr>
              <a:t>2009).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5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060848"/>
            <a:ext cx="3898776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chemeClr val="bg1"/>
                </a:solidFill>
              </a:rPr>
              <a:t>Roksana </a:t>
            </a:r>
            <a:r>
              <a:rPr lang="pl-PL" b="1" dirty="0" smtClean="0">
                <a:solidFill>
                  <a:schemeClr val="bg1"/>
                </a:solidFill>
              </a:rPr>
              <a:t>Smolarek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(1992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err="1" smtClean="0">
                <a:solidFill>
                  <a:schemeClr val="bg1"/>
                </a:solidFill>
              </a:rPr>
              <a:t>skoczkini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 dal, </a:t>
            </a:r>
            <a:r>
              <a:rPr lang="pl-PL" dirty="0" smtClean="0">
                <a:solidFill>
                  <a:schemeClr val="bg1"/>
                </a:solidFill>
              </a:rPr>
              <a:t>sprinterka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>
          <a:xfrm>
            <a:off x="4788024" y="2168860"/>
            <a:ext cx="4032448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000" b="1" dirty="0">
                <a:solidFill>
                  <a:schemeClr val="bg1"/>
                </a:solidFill>
              </a:rPr>
              <a:t>Rekordy życiowe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bieg </a:t>
            </a:r>
            <a:r>
              <a:rPr lang="pl-PL" sz="2000" dirty="0">
                <a:solidFill>
                  <a:schemeClr val="bg1"/>
                </a:solidFill>
              </a:rPr>
              <a:t>na 60 m 8.30 (hala, U-16</a:t>
            </a:r>
            <a:r>
              <a:rPr lang="pl-PL" sz="2000" dirty="0" smtClean="0">
                <a:solidFill>
                  <a:schemeClr val="bg1"/>
                </a:solidFill>
              </a:rPr>
              <a:t>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bieg </a:t>
            </a:r>
            <a:r>
              <a:rPr lang="pl-PL" sz="2000" dirty="0">
                <a:solidFill>
                  <a:schemeClr val="bg1"/>
                </a:solidFill>
              </a:rPr>
              <a:t>na 300 m 44.91 (U-16);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skok </a:t>
            </a:r>
            <a:r>
              <a:rPr lang="pl-PL" sz="2000" dirty="0">
                <a:solidFill>
                  <a:schemeClr val="bg1"/>
                </a:solidFill>
              </a:rPr>
              <a:t>w dal 5,18 m (U-16).</a:t>
            </a:r>
          </a:p>
          <a:p>
            <a:pPr marL="0" indent="0">
              <a:buNone/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Najważniejsze </a:t>
            </a:r>
            <a:r>
              <a:rPr lang="pl-PL" sz="2000" b="1" dirty="0">
                <a:solidFill>
                  <a:schemeClr val="bg1"/>
                </a:solidFill>
              </a:rPr>
              <a:t>osiągnięcie</a:t>
            </a:r>
            <a:r>
              <a:rPr lang="pl-PL" sz="2000" dirty="0">
                <a:solidFill>
                  <a:schemeClr val="bg1"/>
                </a:solidFill>
              </a:rPr>
              <a:t>: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IX </a:t>
            </a:r>
            <a:r>
              <a:rPr lang="pl-PL" sz="2000" dirty="0">
                <a:solidFill>
                  <a:schemeClr val="bg1"/>
                </a:solidFill>
              </a:rPr>
              <a:t>miejsce w skoku w dal z wynikiem 5,08 m w MP </a:t>
            </a:r>
            <a:r>
              <a:rPr lang="pl-PL" sz="2000" dirty="0" smtClean="0">
                <a:solidFill>
                  <a:schemeClr val="bg1"/>
                </a:solidFill>
              </a:rPr>
              <a:t>Młodzików </a:t>
            </a:r>
            <a:r>
              <a:rPr lang="pl-PL" sz="2000" dirty="0">
                <a:solidFill>
                  <a:schemeClr val="bg1"/>
                </a:solidFill>
              </a:rPr>
              <a:t>U-16 (</a:t>
            </a:r>
            <a:r>
              <a:rPr lang="pl-PL" sz="2000" dirty="0" smtClean="0">
                <a:solidFill>
                  <a:schemeClr val="bg1"/>
                </a:solidFill>
              </a:rPr>
              <a:t>Słubice 2007</a:t>
            </a:r>
            <a:r>
              <a:rPr lang="pl-PL" sz="2000" dirty="0">
                <a:solidFill>
                  <a:schemeClr val="bg1"/>
                </a:solidFill>
              </a:rPr>
              <a:t>).</a:t>
            </a:r>
            <a:endParaRPr lang="pl-PL" sz="28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NAJLEPSI LEKKOATLECI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8483" y="2135576"/>
            <a:ext cx="7688832" cy="1200329"/>
          </a:xfrm>
          <a:prstGeom prst="rect">
            <a:avLst/>
          </a:prstGeom>
        </p:spPr>
        <p:txBody>
          <a:bodyPr wrap="square" numCol="1" anchor="t">
            <a:spAutoFit/>
          </a:bodyPr>
          <a:lstStyle/>
          <a:p>
            <a:pPr lvl="3" algn="ctr"/>
            <a:r>
              <a:rPr lang="pl-PL" sz="2400" b="1" dirty="0" smtClean="0">
                <a:solidFill>
                  <a:schemeClr val="bg1"/>
                </a:solidFill>
              </a:rPr>
              <a:t>Szeroki Finał Mistrzostw Polski,</a:t>
            </a:r>
          </a:p>
          <a:p>
            <a:pPr lvl="3" algn="ctr"/>
            <a:r>
              <a:rPr lang="pl-PL" sz="2400" b="1" dirty="0" smtClean="0">
                <a:solidFill>
                  <a:schemeClr val="bg1"/>
                </a:solidFill>
              </a:rPr>
              <a:t>Bardzo wysokie wyniki sportowe</a:t>
            </a: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39552" y="3429000"/>
            <a:ext cx="8369611" cy="37856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Barbara </a:t>
            </a:r>
            <a:r>
              <a:rPr lang="pl-PL" sz="2400" b="1" dirty="0">
                <a:solidFill>
                  <a:schemeClr val="bg1"/>
                </a:solidFill>
              </a:rPr>
              <a:t>K</a:t>
            </a:r>
            <a:r>
              <a:rPr lang="pl-PL" sz="2400" b="1" dirty="0" smtClean="0">
                <a:solidFill>
                  <a:schemeClr val="bg1"/>
                </a:solidFill>
              </a:rPr>
              <a:t>ubiczek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Małgorzata </a:t>
            </a:r>
            <a:r>
              <a:rPr lang="pl-PL" sz="2400" b="1" dirty="0" err="1" smtClean="0">
                <a:solidFill>
                  <a:schemeClr val="bg1"/>
                </a:solidFill>
              </a:rPr>
              <a:t>Kocemba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Przemysław Golonka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Anna Wieczorek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Tomasz Sysak</a:t>
            </a: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endParaRPr lang="pl-PL" sz="2400" b="1" dirty="0">
              <a:solidFill>
                <a:schemeClr val="bg1"/>
              </a:solidFill>
            </a:endParaRPr>
          </a:p>
          <a:p>
            <a:pPr lvl="3"/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Grzegorz </a:t>
            </a:r>
            <a:r>
              <a:rPr lang="pl-PL" sz="2400" b="1" dirty="0" err="1" smtClean="0">
                <a:solidFill>
                  <a:schemeClr val="bg1"/>
                </a:solidFill>
              </a:rPr>
              <a:t>Chwierut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Krzysztof Janik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Mateusz Bies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Piotr Nowotarski</a:t>
            </a:r>
          </a:p>
          <a:p>
            <a:pPr lvl="3"/>
            <a:r>
              <a:rPr lang="pl-PL" sz="2400" b="1" dirty="0" smtClean="0">
                <a:solidFill>
                  <a:schemeClr val="bg1"/>
                </a:solidFill>
              </a:rPr>
              <a:t>Roksana Smolarek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2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85" y="2164029"/>
            <a:ext cx="5910261" cy="3715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979712" y="6035148"/>
            <a:ext cx="6041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Od lewej: Daniel Szymański, Sebastian Babiński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0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WYRÓŻNIENIA DLA TRENERÓW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ctr"/>
            <a:endParaRPr lang="pl-PL" sz="2400" b="1" dirty="0">
              <a:solidFill>
                <a:schemeClr val="bg1"/>
              </a:solidFill>
            </a:endParaRP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Tadeusz Łysek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Jacek Zawiła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Zygmunt Miśkowiec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Wiesław Czarnik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Małgorzata Mrozik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Krzysztof Drabek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Tomasz Sysak</a:t>
            </a:r>
          </a:p>
          <a:p>
            <a:pPr marL="3086100" lvl="6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Józef Pszczółka</a:t>
            </a:r>
            <a:endParaRPr lang="pl-PL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2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85984" y="571480"/>
            <a:ext cx="514353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00100" y="6000768"/>
            <a:ext cx="7772400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www.tempokety.pl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85786" y="2786058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Autor prezentacji: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Tomasz Sysak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35 LAT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20.10.2017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23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69026" y="1988840"/>
            <a:ext cx="48991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Dwa medale Lidii Tlałki w Mistrzostwach Polski SZS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Poznaniu</a:t>
            </a:r>
            <a:endParaRPr lang="pl-PL" sz="2400" b="1" dirty="0" smtClean="0">
              <a:solidFill>
                <a:schemeClr val="bg1"/>
              </a:solidFill>
            </a:endParaRP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Srebrny </a:t>
            </a:r>
            <a:r>
              <a:rPr lang="pl-PL" sz="2400" dirty="0">
                <a:solidFill>
                  <a:schemeClr val="bg1"/>
                </a:solidFill>
              </a:rPr>
              <a:t>medal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15.89 i brązowy </a:t>
            </a:r>
            <a:r>
              <a:rPr lang="pl-PL" sz="2400" dirty="0" smtClean="0">
                <a:solidFill>
                  <a:schemeClr val="bg1"/>
                </a:solidFill>
              </a:rPr>
              <a:t>medal w </a:t>
            </a:r>
            <a:r>
              <a:rPr lang="pl-PL" sz="2400" dirty="0">
                <a:solidFill>
                  <a:schemeClr val="bg1"/>
                </a:solidFill>
              </a:rPr>
              <a:t>skoku w dal z wynikiem 5,49 m w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SZS </a:t>
            </a:r>
            <a:r>
              <a:rPr lang="pl-PL" sz="2400" dirty="0">
                <a:solidFill>
                  <a:schemeClr val="bg1"/>
                </a:solidFill>
              </a:rPr>
              <a:t>w Poznaniu zdobywa Lidia Tlałka. Marcin </a:t>
            </a:r>
            <a:r>
              <a:rPr lang="pl-PL" sz="2400" dirty="0" err="1">
                <a:solidFill>
                  <a:schemeClr val="bg1"/>
                </a:solidFill>
              </a:rPr>
              <a:t>Doroszko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zajmuje w </a:t>
            </a:r>
            <a:r>
              <a:rPr lang="pl-PL" sz="2400" dirty="0">
                <a:solidFill>
                  <a:schemeClr val="bg1"/>
                </a:solidFill>
              </a:rPr>
              <a:t>tych zawodach XIV miejsce w skoku wzwyż z wynikiem 175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34" y="2284961"/>
            <a:ext cx="2721052" cy="4024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7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100" b="1" dirty="0" smtClean="0">
                <a:solidFill>
                  <a:schemeClr val="bg1"/>
                </a:solidFill>
              </a:rPr>
              <a:t>W </a:t>
            </a:r>
            <a:r>
              <a:rPr lang="pl-PL" sz="2100" b="1" dirty="0">
                <a:solidFill>
                  <a:schemeClr val="bg1"/>
                </a:solidFill>
              </a:rPr>
              <a:t>Mistrzostwach Polski Juniorów U-20 w Stargardzie </a:t>
            </a:r>
            <a:r>
              <a:rPr lang="pl-PL" sz="2100" b="1" dirty="0" smtClean="0">
                <a:solidFill>
                  <a:schemeClr val="bg1"/>
                </a:solidFill>
              </a:rPr>
              <a:t>Szczecińskim Lidia </a:t>
            </a:r>
            <a:r>
              <a:rPr lang="pl-PL" sz="2100" b="1" dirty="0">
                <a:solidFill>
                  <a:schemeClr val="bg1"/>
                </a:solidFill>
              </a:rPr>
              <a:t>Tlałka zajmuje V miejsce w skoku w dal z wynikiem 5,46 </a:t>
            </a:r>
            <a:r>
              <a:rPr lang="pl-PL" sz="2100" b="1" dirty="0" smtClean="0">
                <a:solidFill>
                  <a:schemeClr val="bg1"/>
                </a:solidFill>
              </a:rPr>
              <a:t>m oraz </a:t>
            </a:r>
            <a:r>
              <a:rPr lang="pl-PL" sz="2100" b="1" dirty="0">
                <a:solidFill>
                  <a:schemeClr val="bg1"/>
                </a:solidFill>
              </a:rPr>
              <a:t>VIII miejsce w biegu na 100 m </a:t>
            </a:r>
            <a:r>
              <a:rPr lang="pl-PL" sz="2100" b="1" dirty="0" err="1">
                <a:solidFill>
                  <a:schemeClr val="bg1"/>
                </a:solidFill>
              </a:rPr>
              <a:t>ppł</a:t>
            </a:r>
            <a:r>
              <a:rPr lang="pl-PL" sz="2100" b="1" dirty="0">
                <a:solidFill>
                  <a:schemeClr val="bg1"/>
                </a:solidFill>
              </a:rPr>
              <a:t> z wynikiem 14.43</a:t>
            </a:r>
            <a:r>
              <a:rPr lang="pl-PL" sz="21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b="1" dirty="0" smtClean="0">
                <a:solidFill>
                  <a:schemeClr val="bg1"/>
                </a:solidFill>
              </a:rPr>
              <a:t>Marcin </a:t>
            </a:r>
            <a:r>
              <a:rPr lang="pl-PL" sz="2100" b="1" dirty="0" err="1">
                <a:solidFill>
                  <a:schemeClr val="bg1"/>
                </a:solidFill>
              </a:rPr>
              <a:t>Doroszko</a:t>
            </a:r>
            <a:r>
              <a:rPr lang="pl-PL" sz="2100" b="1" dirty="0">
                <a:solidFill>
                  <a:schemeClr val="bg1"/>
                </a:solidFill>
              </a:rPr>
              <a:t> w Ogólnopolskiej Spartakiadzie Młodzieży (</a:t>
            </a:r>
            <a:r>
              <a:rPr lang="pl-PL" sz="2100" b="1" dirty="0" smtClean="0">
                <a:solidFill>
                  <a:schemeClr val="bg1"/>
                </a:solidFill>
              </a:rPr>
              <a:t>Mistrzostwa Polski </a:t>
            </a:r>
            <a:r>
              <a:rPr lang="pl-PL" sz="2100" b="1" dirty="0">
                <a:solidFill>
                  <a:schemeClr val="bg1"/>
                </a:solidFill>
              </a:rPr>
              <a:t>U-18) w Stargardzie Szczecińskim zajmuje </a:t>
            </a:r>
            <a:r>
              <a:rPr lang="pl-PL" sz="2100" b="1" dirty="0" smtClean="0">
                <a:solidFill>
                  <a:schemeClr val="bg1"/>
                </a:solidFill>
              </a:rPr>
              <a:t>XIV miejsce </a:t>
            </a:r>
            <a:r>
              <a:rPr lang="pl-PL" sz="2100" b="1" dirty="0">
                <a:solidFill>
                  <a:schemeClr val="bg1"/>
                </a:solidFill>
              </a:rPr>
              <a:t>w skoku wzwyż z wynikiem 184 </a:t>
            </a:r>
            <a:r>
              <a:rPr lang="pl-PL" sz="2100" b="1" dirty="0" smtClean="0">
                <a:solidFill>
                  <a:schemeClr val="bg1"/>
                </a:solidFill>
              </a:rPr>
              <a:t>cm.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b="1" dirty="0" smtClean="0">
                <a:solidFill>
                  <a:schemeClr val="bg1"/>
                </a:solidFill>
              </a:rPr>
              <a:t>Klub </a:t>
            </a:r>
            <a:r>
              <a:rPr lang="pl-PL" sz="2100" b="1" dirty="0">
                <a:solidFill>
                  <a:schemeClr val="bg1"/>
                </a:solidFill>
              </a:rPr>
              <a:t>organizuje dwa zgrupowania szkoleniowe – w lutym w </a:t>
            </a:r>
            <a:r>
              <a:rPr lang="pl-PL" sz="2100" b="1" dirty="0" smtClean="0">
                <a:solidFill>
                  <a:schemeClr val="bg1"/>
                </a:solidFill>
              </a:rPr>
              <a:t>Cieszynie i </a:t>
            </a:r>
            <a:r>
              <a:rPr lang="pl-PL" sz="2100" b="1" dirty="0">
                <a:solidFill>
                  <a:schemeClr val="bg1"/>
                </a:solidFill>
              </a:rPr>
              <a:t>w lipcu w Mielcu.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1990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4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55" y="1916832"/>
            <a:ext cx="4903668" cy="411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395536" y="602738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Od lewej: Lidia Tlałka, Robert Waluś, </a:t>
            </a:r>
            <a:r>
              <a:rPr lang="pl-PL" sz="2400" dirty="0" smtClean="0">
                <a:solidFill>
                  <a:schemeClr val="bg1"/>
                </a:solidFill>
              </a:rPr>
              <a:t>trener Tadeusz </a:t>
            </a:r>
            <a:r>
              <a:rPr lang="pl-PL" sz="2400" dirty="0">
                <a:solidFill>
                  <a:schemeClr val="bg1"/>
                </a:solidFill>
              </a:rPr>
              <a:t>Łysek</a:t>
            </a:r>
            <a:r>
              <a:rPr lang="pl-PL" sz="2400" dirty="0" smtClean="0">
                <a:solidFill>
                  <a:schemeClr val="bg1"/>
                </a:solidFill>
              </a:rPr>
              <a:t>,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Maja </a:t>
            </a:r>
            <a:r>
              <a:rPr lang="pl-PL" sz="2400" dirty="0">
                <a:solidFill>
                  <a:schemeClr val="bg1"/>
                </a:solidFill>
              </a:rPr>
              <a:t>Urbanik, Sławomir </a:t>
            </a:r>
            <a:r>
              <a:rPr lang="pl-PL" sz="2400" dirty="0" smtClean="0">
                <a:solidFill>
                  <a:schemeClr val="bg1"/>
                </a:solidFill>
              </a:rPr>
              <a:t>Król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9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47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Dwa medale Lidii Tlałki w Mistrzostwach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Lidia </a:t>
            </a:r>
            <a:r>
              <a:rPr lang="pl-PL" sz="2400" dirty="0">
                <a:solidFill>
                  <a:schemeClr val="bg1"/>
                </a:solidFill>
              </a:rPr>
              <a:t>Tlałka zdobywa brązowy medal w skoku w dal w </a:t>
            </a:r>
            <a:r>
              <a:rPr lang="pl-PL" sz="2400" dirty="0" smtClean="0">
                <a:solidFill>
                  <a:schemeClr val="bg1"/>
                </a:solidFill>
              </a:rPr>
              <a:t>Halowych Mistrzostwach </a:t>
            </a:r>
            <a:r>
              <a:rPr lang="pl-PL" sz="2400" dirty="0">
                <a:solidFill>
                  <a:schemeClr val="bg1"/>
                </a:solidFill>
              </a:rPr>
              <a:t>Polski Juniorów w Spale z wynikiem 5,74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Lidia </a:t>
            </a:r>
            <a:r>
              <a:rPr lang="pl-PL" sz="2400" dirty="0">
                <a:solidFill>
                  <a:schemeClr val="bg1"/>
                </a:solidFill>
              </a:rPr>
              <a:t>Tlałka zdobywa srebrny medal w skoku w dal z </a:t>
            </a:r>
            <a:r>
              <a:rPr lang="pl-PL" sz="2400" dirty="0" smtClean="0">
                <a:solidFill>
                  <a:schemeClr val="bg1"/>
                </a:solidFill>
              </a:rPr>
              <a:t>wynikiem 5,97 </a:t>
            </a:r>
            <a:r>
              <a:rPr lang="pl-PL" sz="2400" dirty="0">
                <a:solidFill>
                  <a:schemeClr val="bg1"/>
                </a:solidFill>
              </a:rPr>
              <a:t>m w Mistrzostwach Polski Juniorów (U-20) w </a:t>
            </a:r>
            <a:r>
              <a:rPr lang="pl-PL" sz="2400" dirty="0" smtClean="0">
                <a:solidFill>
                  <a:schemeClr val="bg1"/>
                </a:solidFill>
              </a:rPr>
              <a:t>Zabrzu.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14277"/>
            <a:ext cx="2901008" cy="441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0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W </a:t>
            </a:r>
            <a:r>
              <a:rPr lang="pl-PL" sz="2100" dirty="0">
                <a:solidFill>
                  <a:schemeClr val="bg1"/>
                </a:solidFill>
              </a:rPr>
              <a:t>Mistrzostwach Polski Seniorów w Kielcach Lidia Tlałka </a:t>
            </a:r>
            <a:r>
              <a:rPr lang="pl-PL" sz="2100" dirty="0" smtClean="0">
                <a:solidFill>
                  <a:schemeClr val="bg1"/>
                </a:solidFill>
              </a:rPr>
              <a:t>zajmuje IV </a:t>
            </a:r>
            <a:r>
              <a:rPr lang="pl-PL" sz="2100" dirty="0">
                <a:solidFill>
                  <a:schemeClr val="bg1"/>
                </a:solidFill>
              </a:rPr>
              <a:t>miejsce w skoku w dal ze świetnym wynikiem 6,18 m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Maja </a:t>
            </a:r>
            <a:r>
              <a:rPr lang="pl-PL" sz="2100" dirty="0">
                <a:solidFill>
                  <a:schemeClr val="bg1"/>
                </a:solidFill>
              </a:rPr>
              <a:t>Urbanik zajmuje w Halowych Mistrzostwach Polski </a:t>
            </a:r>
            <a:r>
              <a:rPr lang="pl-PL" sz="2100" dirty="0" smtClean="0">
                <a:solidFill>
                  <a:schemeClr val="bg1"/>
                </a:solidFill>
              </a:rPr>
              <a:t>Juniorów Młodszych </a:t>
            </a:r>
            <a:r>
              <a:rPr lang="pl-PL" sz="2100" dirty="0">
                <a:solidFill>
                  <a:schemeClr val="bg1"/>
                </a:solidFill>
              </a:rPr>
              <a:t>w Spale VI miejsce w skoku wzwyż z wynikiem 155 cm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Złoty </a:t>
            </a:r>
            <a:r>
              <a:rPr lang="pl-PL" sz="2100" dirty="0">
                <a:solidFill>
                  <a:schemeClr val="bg1"/>
                </a:solidFill>
              </a:rPr>
              <a:t>medal w skoku w dal z wynikiem 5,87 m w Mistrzostwach </a:t>
            </a:r>
            <a:r>
              <a:rPr lang="pl-PL" sz="2100" dirty="0" smtClean="0">
                <a:solidFill>
                  <a:schemeClr val="bg1"/>
                </a:solidFill>
              </a:rPr>
              <a:t>Polski Juniorów </a:t>
            </a:r>
            <a:r>
              <a:rPr lang="pl-PL" sz="2100" dirty="0">
                <a:solidFill>
                  <a:schemeClr val="bg1"/>
                </a:solidFill>
              </a:rPr>
              <a:t>SZS w Poznaniu zdobywa Lidia Tlałka. W tych </a:t>
            </a:r>
            <a:r>
              <a:rPr lang="pl-PL" sz="2100" dirty="0" smtClean="0">
                <a:solidFill>
                  <a:schemeClr val="bg1"/>
                </a:solidFill>
              </a:rPr>
              <a:t>samych zawodach </a:t>
            </a:r>
            <a:r>
              <a:rPr lang="pl-PL" sz="2100" dirty="0">
                <a:solidFill>
                  <a:schemeClr val="bg1"/>
                </a:solidFill>
              </a:rPr>
              <a:t>Maja Urbanik zajmuje z wynikiem 155 cm w skoku </a:t>
            </a:r>
            <a:r>
              <a:rPr lang="pl-PL" sz="2100" dirty="0" smtClean="0">
                <a:solidFill>
                  <a:schemeClr val="bg1"/>
                </a:solidFill>
              </a:rPr>
              <a:t>wzwyż IV </a:t>
            </a:r>
            <a:r>
              <a:rPr lang="pl-PL" sz="2100" dirty="0">
                <a:solidFill>
                  <a:schemeClr val="bg1"/>
                </a:solidFill>
              </a:rPr>
              <a:t>miejsce, a w rzucie oszczepem (800 g) VII miejsce z </a:t>
            </a:r>
            <a:r>
              <a:rPr lang="pl-PL" sz="2100" dirty="0" smtClean="0">
                <a:solidFill>
                  <a:schemeClr val="bg1"/>
                </a:solidFill>
              </a:rPr>
              <a:t>wynikiem 51,14 </a:t>
            </a:r>
            <a:r>
              <a:rPr lang="pl-PL" sz="2100" dirty="0">
                <a:solidFill>
                  <a:schemeClr val="bg1"/>
                </a:solidFill>
              </a:rPr>
              <a:t>m Daniel Szymański. Tomasz Sabat jest w tej konkurencji XII.</a:t>
            </a:r>
            <a:endParaRPr lang="pl-PL" sz="2100" dirty="0" smtClean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2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W </a:t>
            </a:r>
            <a:r>
              <a:rPr lang="pl-PL" sz="2100" dirty="0">
                <a:solidFill>
                  <a:schemeClr val="bg1"/>
                </a:solidFill>
              </a:rPr>
              <a:t>Ogólnopolskiej Spartakiadzie Młodzieży (Mistrzostwa </a:t>
            </a:r>
            <a:r>
              <a:rPr lang="pl-PL" sz="2100" dirty="0" smtClean="0">
                <a:solidFill>
                  <a:schemeClr val="bg1"/>
                </a:solidFill>
              </a:rPr>
              <a:t>Polski U-18</a:t>
            </a:r>
            <a:r>
              <a:rPr lang="pl-PL" sz="2100" dirty="0">
                <a:solidFill>
                  <a:schemeClr val="bg1"/>
                </a:solidFill>
              </a:rPr>
              <a:t>) w Zabrzu Maja Urbanik zajmuje XIII miejsce w skoku </a:t>
            </a:r>
            <a:r>
              <a:rPr lang="pl-PL" sz="2100" dirty="0" smtClean="0">
                <a:solidFill>
                  <a:schemeClr val="bg1"/>
                </a:solidFill>
              </a:rPr>
              <a:t>wzwyż z </a:t>
            </a:r>
            <a:r>
              <a:rPr lang="pl-PL" sz="2100" dirty="0">
                <a:solidFill>
                  <a:schemeClr val="bg1"/>
                </a:solidFill>
              </a:rPr>
              <a:t>wynikiem 161 cm, Tomasz Sabat XIII miejsce w rzucie </a:t>
            </a:r>
            <a:r>
              <a:rPr lang="pl-PL" sz="2100" dirty="0" smtClean="0">
                <a:solidFill>
                  <a:schemeClr val="bg1"/>
                </a:solidFill>
              </a:rPr>
              <a:t>oszczepem (</a:t>
            </a:r>
            <a:r>
              <a:rPr lang="pl-PL" sz="2100" dirty="0">
                <a:solidFill>
                  <a:schemeClr val="bg1"/>
                </a:solidFill>
              </a:rPr>
              <a:t>800 g) z wynikiem 52,26 m, a Daniel Szymański jest w tej </a:t>
            </a:r>
            <a:r>
              <a:rPr lang="pl-PL" sz="2100" dirty="0" smtClean="0">
                <a:solidFill>
                  <a:schemeClr val="bg1"/>
                </a:solidFill>
              </a:rPr>
              <a:t>samej konkurencji </a:t>
            </a:r>
            <a:r>
              <a:rPr lang="pl-PL" sz="2100" dirty="0">
                <a:solidFill>
                  <a:schemeClr val="bg1"/>
                </a:solidFill>
              </a:rPr>
              <a:t>na XIX miejscu z wynikiem 50,26 m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W </a:t>
            </a:r>
            <a:r>
              <a:rPr lang="pl-PL" sz="2100" dirty="0">
                <a:solidFill>
                  <a:schemeClr val="bg1"/>
                </a:solidFill>
              </a:rPr>
              <a:t>Ogólnopolskiej Spartakiadzie Młodzieży w Biegach </a:t>
            </a:r>
            <a:r>
              <a:rPr lang="pl-PL" sz="2100" dirty="0" smtClean="0">
                <a:solidFill>
                  <a:schemeClr val="bg1"/>
                </a:solidFill>
              </a:rPr>
              <a:t>Przełajowych (</a:t>
            </a:r>
            <a:r>
              <a:rPr lang="pl-PL" sz="2100" dirty="0">
                <a:solidFill>
                  <a:schemeClr val="bg1"/>
                </a:solidFill>
              </a:rPr>
              <a:t>Mistrzostwa Polski U-18) startują: Marcin </a:t>
            </a:r>
            <a:r>
              <a:rPr lang="pl-PL" sz="2100" dirty="0" err="1">
                <a:solidFill>
                  <a:schemeClr val="bg1"/>
                </a:solidFill>
              </a:rPr>
              <a:t>Hatala</a:t>
            </a:r>
            <a:r>
              <a:rPr lang="pl-PL" sz="2100" dirty="0">
                <a:solidFill>
                  <a:schemeClr val="bg1"/>
                </a:solidFill>
              </a:rPr>
              <a:t>, Gabriela </a:t>
            </a:r>
            <a:r>
              <a:rPr lang="pl-PL" sz="2100" dirty="0" smtClean="0">
                <a:solidFill>
                  <a:schemeClr val="bg1"/>
                </a:solidFill>
              </a:rPr>
              <a:t>Toczek i </a:t>
            </a:r>
            <a:r>
              <a:rPr lang="pl-PL" sz="2100" dirty="0">
                <a:solidFill>
                  <a:schemeClr val="bg1"/>
                </a:solidFill>
              </a:rPr>
              <a:t>Marek Kozieł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>
                <a:solidFill>
                  <a:schemeClr val="bg1"/>
                </a:solidFill>
              </a:rPr>
              <a:t>Klub organizuje obóz szkoleniowy na Słowacji – </a:t>
            </a:r>
            <a:r>
              <a:rPr lang="pl-PL" sz="2100" dirty="0" err="1">
                <a:solidFill>
                  <a:schemeClr val="bg1"/>
                </a:solidFill>
              </a:rPr>
              <a:t>Nove</a:t>
            </a:r>
            <a:r>
              <a:rPr lang="pl-PL" sz="2100" dirty="0">
                <a:solidFill>
                  <a:schemeClr val="bg1"/>
                </a:solidFill>
              </a:rPr>
              <a:t> </a:t>
            </a:r>
            <a:r>
              <a:rPr lang="pl-PL" sz="2100" dirty="0" err="1">
                <a:solidFill>
                  <a:schemeClr val="bg1"/>
                </a:solidFill>
              </a:rPr>
              <a:t>Zamky</a:t>
            </a:r>
            <a:r>
              <a:rPr lang="pl-PL" sz="2100" dirty="0">
                <a:solidFill>
                  <a:schemeClr val="bg1"/>
                </a:solidFill>
              </a:rPr>
              <a:t>.</a:t>
            </a:r>
            <a:endParaRPr lang="pl-PL" sz="21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MKS </a:t>
            </a:r>
            <a:r>
              <a:rPr lang="pl-PL" sz="2100" dirty="0">
                <a:solidFill>
                  <a:schemeClr val="bg1"/>
                </a:solidFill>
              </a:rPr>
              <a:t>Tempo Kęty organizuje Wojewódzką Spartakiadę w </a:t>
            </a:r>
            <a:r>
              <a:rPr lang="pl-PL" sz="2100" dirty="0" smtClean="0">
                <a:solidFill>
                  <a:schemeClr val="bg1"/>
                </a:solidFill>
              </a:rPr>
              <a:t>Biegach Przełajowych</a:t>
            </a:r>
            <a:r>
              <a:rPr lang="pl-PL" sz="2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8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2913888" cy="414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908185" y="6027385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Trenerzy Tempa podczas </a:t>
            </a:r>
            <a:r>
              <a:rPr lang="pl-PL" sz="2000" dirty="0" smtClean="0">
                <a:solidFill>
                  <a:schemeClr val="bg1"/>
                </a:solidFill>
              </a:rPr>
              <a:t>zawodów </a:t>
            </a:r>
            <a:r>
              <a:rPr lang="pl-PL" sz="2000" dirty="0">
                <a:solidFill>
                  <a:schemeClr val="bg1"/>
                </a:solidFill>
              </a:rPr>
              <a:t>w Spale. </a:t>
            </a: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Od </a:t>
            </a:r>
            <a:r>
              <a:rPr lang="pl-PL" sz="2000" dirty="0">
                <a:solidFill>
                  <a:schemeClr val="bg1"/>
                </a:solidFill>
              </a:rPr>
              <a:t>lewej: </a:t>
            </a:r>
            <a:r>
              <a:rPr lang="pl-PL" sz="2000" dirty="0" smtClean="0">
                <a:solidFill>
                  <a:schemeClr val="bg1"/>
                </a:solidFill>
              </a:rPr>
              <a:t> Małgorzata </a:t>
            </a:r>
            <a:r>
              <a:rPr lang="pl-PL" sz="2000" dirty="0">
                <a:solidFill>
                  <a:schemeClr val="bg1"/>
                </a:solidFill>
              </a:rPr>
              <a:t>Mrozik, Wiesław Czarnik</a:t>
            </a:r>
            <a:r>
              <a:rPr lang="pl-PL" sz="2000" dirty="0" smtClean="0">
                <a:solidFill>
                  <a:schemeClr val="bg1"/>
                </a:solidFill>
              </a:rPr>
              <a:t>, Tadeusz </a:t>
            </a:r>
            <a:r>
              <a:rPr lang="pl-PL" sz="2000" dirty="0">
                <a:solidFill>
                  <a:schemeClr val="bg1"/>
                </a:solidFill>
              </a:rPr>
              <a:t>Łysek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0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7126" y="2132856"/>
            <a:ext cx="46989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Sukcesy Daniela </a:t>
            </a:r>
            <a:r>
              <a:rPr lang="pl-PL" sz="2400" b="1" dirty="0" smtClean="0">
                <a:solidFill>
                  <a:schemeClr val="bg1"/>
                </a:solidFill>
              </a:rPr>
              <a:t>Szymańskiego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Daniel </a:t>
            </a:r>
            <a:r>
              <a:rPr lang="pl-PL" sz="2400" dirty="0">
                <a:solidFill>
                  <a:schemeClr val="bg1"/>
                </a:solidFill>
              </a:rPr>
              <a:t>Szymański zajmuje IV miejsce w rzucie oszczepem (</a:t>
            </a:r>
            <a:r>
              <a:rPr lang="pl-PL" sz="2400" dirty="0" smtClean="0">
                <a:solidFill>
                  <a:schemeClr val="bg1"/>
                </a:solidFill>
              </a:rPr>
              <a:t>800g) z </a:t>
            </a:r>
            <a:r>
              <a:rPr lang="pl-PL" sz="2400" dirty="0">
                <a:solidFill>
                  <a:schemeClr val="bg1"/>
                </a:solidFill>
              </a:rPr>
              <a:t>wynikiem </a:t>
            </a:r>
            <a:r>
              <a:rPr lang="pl-PL" sz="2400" dirty="0" smtClean="0">
                <a:solidFill>
                  <a:schemeClr val="bg1"/>
                </a:solidFill>
              </a:rPr>
              <a:t>55,40m </a:t>
            </a:r>
            <a:r>
              <a:rPr lang="pl-PL" sz="2400" dirty="0">
                <a:solidFill>
                  <a:schemeClr val="bg1"/>
                </a:solidFill>
              </a:rPr>
              <a:t>w Mistrzostwach Polski Juniorów </a:t>
            </a:r>
            <a:r>
              <a:rPr lang="pl-PL" sz="2400" dirty="0" smtClean="0">
                <a:solidFill>
                  <a:schemeClr val="bg1"/>
                </a:solidFill>
              </a:rPr>
              <a:t>Młodszych U-18 </a:t>
            </a:r>
            <a:r>
              <a:rPr lang="pl-PL" sz="2400" dirty="0">
                <a:solidFill>
                  <a:schemeClr val="bg1"/>
                </a:solidFill>
              </a:rPr>
              <a:t>w Kielcach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Daniel </a:t>
            </a:r>
            <a:r>
              <a:rPr lang="pl-PL" sz="2400" dirty="0">
                <a:solidFill>
                  <a:schemeClr val="bg1"/>
                </a:solidFill>
              </a:rPr>
              <a:t>Szymański zdobywa brązowy medal w rzucie </a:t>
            </a:r>
            <a:r>
              <a:rPr lang="pl-PL" sz="2400" dirty="0" smtClean="0">
                <a:solidFill>
                  <a:schemeClr val="bg1"/>
                </a:solidFill>
              </a:rPr>
              <a:t>oszczepem (</a:t>
            </a:r>
            <a:r>
              <a:rPr lang="pl-PL" sz="2400" dirty="0">
                <a:solidFill>
                  <a:schemeClr val="bg1"/>
                </a:solidFill>
              </a:rPr>
              <a:t>800 g) z wynikiem 55,70 m w Mistrzostwach Polski Juniorów </a:t>
            </a:r>
            <a:r>
              <a:rPr lang="pl-PL" sz="2400" dirty="0" smtClean="0">
                <a:solidFill>
                  <a:schemeClr val="bg1"/>
                </a:solidFill>
              </a:rPr>
              <a:t>SZS w </a:t>
            </a:r>
            <a:r>
              <a:rPr lang="pl-PL" sz="2400" dirty="0">
                <a:solidFill>
                  <a:schemeClr val="bg1"/>
                </a:solidFill>
              </a:rPr>
              <a:t>Suwałkach.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12462"/>
            <a:ext cx="3413501" cy="4259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	Powstanie </a:t>
            </a:r>
            <a:r>
              <a:rPr lang="pl-PL" sz="2400" b="1" dirty="0">
                <a:solidFill>
                  <a:schemeClr val="bg1"/>
                </a:solidFill>
              </a:rPr>
              <a:t>Międzyszkolnego Klubu Sportowego</a:t>
            </a:r>
          </a:p>
          <a:p>
            <a:r>
              <a:rPr lang="pl-PL" sz="2400" b="1" dirty="0" smtClean="0">
                <a:solidFill>
                  <a:schemeClr val="bg1"/>
                </a:solidFill>
              </a:rPr>
              <a:t>	Tempo Kęty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1 </a:t>
            </a:r>
            <a:r>
              <a:rPr lang="pl-PL" sz="2400" b="1" dirty="0">
                <a:solidFill>
                  <a:schemeClr val="bg1"/>
                </a:solidFill>
              </a:rPr>
              <a:t>października 1982 roku zostaje założony Międzyszkolny </a:t>
            </a:r>
            <a:r>
              <a:rPr lang="pl-PL" sz="2400" b="1" dirty="0" smtClean="0">
                <a:solidFill>
                  <a:schemeClr val="bg1"/>
                </a:solidFill>
              </a:rPr>
              <a:t>Klub Sportowy </a:t>
            </a:r>
            <a:r>
              <a:rPr lang="pl-PL" sz="2400" b="1" dirty="0">
                <a:solidFill>
                  <a:schemeClr val="bg1"/>
                </a:solidFill>
              </a:rPr>
              <a:t>Tempo Kęty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Pierwszym </a:t>
            </a:r>
            <a:r>
              <a:rPr lang="pl-PL" sz="2400" dirty="0">
                <a:solidFill>
                  <a:schemeClr val="bg1"/>
                </a:solidFill>
              </a:rPr>
              <a:t>prezesem Klubu zostaje Stanisław Drabek, </a:t>
            </a:r>
            <a:r>
              <a:rPr lang="pl-PL" sz="2400" dirty="0" smtClean="0">
                <a:solidFill>
                  <a:schemeClr val="bg1"/>
                </a:solidFill>
              </a:rPr>
              <a:t>ówczesny Inspektor </a:t>
            </a:r>
            <a:r>
              <a:rPr lang="pl-PL" sz="2400" dirty="0">
                <a:solidFill>
                  <a:schemeClr val="bg1"/>
                </a:solidFill>
              </a:rPr>
              <a:t>Oświaty i Wychowania w Kętach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Pierwszymi </a:t>
            </a:r>
            <a:r>
              <a:rPr lang="pl-PL" sz="2400" dirty="0">
                <a:solidFill>
                  <a:schemeClr val="bg1"/>
                </a:solidFill>
              </a:rPr>
              <a:t>szkoleniowcami zostają Tadeusz Łysek, Jacek Zawiła</a:t>
            </a:r>
            <a:r>
              <a:rPr lang="pl-PL" sz="2400" dirty="0" smtClean="0">
                <a:solidFill>
                  <a:schemeClr val="bg1"/>
                </a:solidFill>
              </a:rPr>
              <a:t>, Zygmunt </a:t>
            </a:r>
            <a:r>
              <a:rPr lang="pl-PL" sz="2400" dirty="0">
                <a:solidFill>
                  <a:schemeClr val="bg1"/>
                </a:solidFill>
              </a:rPr>
              <a:t>Miśkowiec i Wiesław Czarnik</a:t>
            </a:r>
            <a:r>
              <a:rPr lang="pl-PL" sz="2400" dirty="0"/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3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8776" y="2132856"/>
            <a:ext cx="8030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Kolejny raz Tempo organizuje Mistrzostwa Okręgu w Biegach </a:t>
            </a:r>
            <a:r>
              <a:rPr lang="pl-PL" sz="2400" dirty="0" smtClean="0">
                <a:solidFill>
                  <a:schemeClr val="bg1"/>
                </a:solidFill>
              </a:rPr>
              <a:t>Przełajowych oraz </a:t>
            </a:r>
            <a:r>
              <a:rPr lang="pl-PL" sz="2400" dirty="0">
                <a:solidFill>
                  <a:schemeClr val="bg1"/>
                </a:solidFill>
              </a:rPr>
              <a:t>Uliczny Bieg o Puchar Burmistrza.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80" y="3218636"/>
            <a:ext cx="2394883" cy="3254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57937"/>
            <a:ext cx="2651499" cy="321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0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1992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073697" y="5550331"/>
            <a:ext cx="6903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b="1" dirty="0">
                <a:solidFill>
                  <a:schemeClr val="bg1"/>
                </a:solidFill>
              </a:rPr>
              <a:t>Barbara Talik zostaje wybrana prezesem, </a:t>
            </a:r>
            <a:r>
              <a:rPr lang="pl-PL" sz="2400" b="1" dirty="0" smtClean="0">
                <a:solidFill>
                  <a:schemeClr val="bg1"/>
                </a:solidFill>
              </a:rPr>
              <a:t/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a </a:t>
            </a:r>
            <a:r>
              <a:rPr lang="pl-PL" sz="2400" b="1" dirty="0">
                <a:solidFill>
                  <a:schemeClr val="bg1"/>
                </a:solidFill>
              </a:rPr>
              <a:t>Klub uzyskuje osobowość prawną.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98" y="2348880"/>
            <a:ext cx="4988707" cy="3114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Bogusława Cinal i Sławomir </a:t>
            </a:r>
            <a:r>
              <a:rPr lang="pl-PL" sz="2400" b="1" dirty="0" smtClean="0">
                <a:solidFill>
                  <a:schemeClr val="bg1"/>
                </a:solidFill>
              </a:rPr>
              <a:t>Król na </a:t>
            </a:r>
            <a:r>
              <a:rPr lang="pl-PL" sz="2400" b="1" dirty="0">
                <a:solidFill>
                  <a:schemeClr val="bg1"/>
                </a:solidFill>
              </a:rPr>
              <a:t>Mistrzostwach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Bogusława </a:t>
            </a:r>
            <a:r>
              <a:rPr lang="pl-PL" sz="2400" dirty="0">
                <a:solidFill>
                  <a:schemeClr val="bg1"/>
                </a:solidFill>
              </a:rPr>
              <a:t>Cinal zajmuje VIII miejsce w Halowych </a:t>
            </a:r>
            <a:r>
              <a:rPr lang="pl-PL" sz="2400" dirty="0" smtClean="0">
                <a:solidFill>
                  <a:schemeClr val="bg1"/>
                </a:solidFill>
              </a:rPr>
              <a:t>Mistrzostwach Polski </a:t>
            </a:r>
            <a:r>
              <a:rPr lang="pl-PL" sz="2400" dirty="0">
                <a:solidFill>
                  <a:schemeClr val="bg1"/>
                </a:solidFill>
              </a:rPr>
              <a:t>Juniorów w Spale w biegu na 60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9.34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Sławomir </a:t>
            </a:r>
            <a:r>
              <a:rPr lang="pl-PL" sz="2400" dirty="0">
                <a:solidFill>
                  <a:schemeClr val="bg1"/>
                </a:solidFill>
              </a:rPr>
              <a:t>Król zajmuje X miejsce w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Młodszych </a:t>
            </a:r>
            <a:r>
              <a:rPr lang="pl-PL" sz="2400" dirty="0">
                <a:solidFill>
                  <a:schemeClr val="bg1"/>
                </a:solidFill>
              </a:rPr>
              <a:t>w Warszawie w skoku wzwyż z wynikiem 193 cm.</a:t>
            </a:r>
          </a:p>
          <a:p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7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1993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95128" y="5180999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Sławomir </a:t>
            </a:r>
            <a:r>
              <a:rPr lang="pl-PL" sz="2400" dirty="0" smtClean="0">
                <a:solidFill>
                  <a:schemeClr val="bg1"/>
                </a:solidFill>
              </a:rPr>
              <a:t>Król </a:t>
            </a:r>
            <a:r>
              <a:rPr lang="pl-PL" sz="2400" dirty="0">
                <a:solidFill>
                  <a:schemeClr val="bg1"/>
                </a:solidFill>
              </a:rPr>
              <a:t>z trenerem Tadeuszem Łyskiem na stadionie Skry Warszawa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podczas Mistrzostw Polski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5165746" cy="268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w Spale </a:t>
            </a:r>
            <a:r>
              <a:rPr lang="pl-PL" sz="2400" dirty="0" smtClean="0">
                <a:solidFill>
                  <a:schemeClr val="bg1"/>
                </a:solidFill>
              </a:rPr>
              <a:t>Sławomir Król </a:t>
            </a:r>
            <a:r>
              <a:rPr lang="pl-PL" sz="2400" dirty="0">
                <a:solidFill>
                  <a:schemeClr val="bg1"/>
                </a:solidFill>
              </a:rPr>
              <a:t>zajmuje z wynikiem 180 cm X miejsce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organizuje Mistrzostwa Okręgu w Biegach Przełajowych, Mistrzostwa Województwa SZS w Biegach Przełajowych oraz 18 innych imprez lekkoatletycznych.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Pierwszy </a:t>
            </a:r>
            <a:r>
              <a:rPr lang="pl-PL" sz="2400" b="1" dirty="0" err="1">
                <a:solidFill>
                  <a:schemeClr val="bg1"/>
                </a:solidFill>
              </a:rPr>
              <a:t>kęczanin</a:t>
            </a:r>
            <a:r>
              <a:rPr lang="pl-PL" sz="2400" b="1" dirty="0">
                <a:solidFill>
                  <a:schemeClr val="bg1"/>
                </a:solidFill>
              </a:rPr>
              <a:t> pokonuje granicę 2,00 </a:t>
            </a:r>
            <a:r>
              <a:rPr lang="pl-PL" sz="2400" b="1" dirty="0" smtClean="0">
                <a:solidFill>
                  <a:schemeClr val="bg1"/>
                </a:solidFill>
              </a:rPr>
              <a:t>m w </a:t>
            </a:r>
            <a:r>
              <a:rPr lang="pl-PL" sz="2400" b="1" dirty="0">
                <a:solidFill>
                  <a:schemeClr val="bg1"/>
                </a:solidFill>
              </a:rPr>
              <a:t>skoku </a:t>
            </a:r>
            <a:r>
              <a:rPr lang="pl-PL" sz="2400" b="1" dirty="0" smtClean="0">
                <a:solidFill>
                  <a:schemeClr val="bg1"/>
                </a:solidFill>
              </a:rPr>
              <a:t>wzwyż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Sławomir </a:t>
            </a:r>
            <a:r>
              <a:rPr lang="pl-PL" sz="2400" dirty="0">
                <a:solidFill>
                  <a:schemeClr val="bg1"/>
                </a:solidFill>
              </a:rPr>
              <a:t>Król zajmuje w Halowych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w </a:t>
            </a:r>
            <a:r>
              <a:rPr lang="pl-PL" sz="2400" dirty="0">
                <a:solidFill>
                  <a:schemeClr val="bg1"/>
                </a:solidFill>
              </a:rPr>
              <a:t>Spale VI miejsce w skoku wzwyż z wynikiem 198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U-20 w Kielcach Sławomir </a:t>
            </a:r>
            <a:r>
              <a:rPr lang="pl-PL" sz="2400" dirty="0" smtClean="0">
                <a:solidFill>
                  <a:schemeClr val="bg1"/>
                </a:solidFill>
              </a:rPr>
              <a:t>Król zajmuje </a:t>
            </a:r>
            <a:r>
              <a:rPr lang="pl-PL" sz="2400" dirty="0">
                <a:solidFill>
                  <a:schemeClr val="bg1"/>
                </a:solidFill>
              </a:rPr>
              <a:t>VI miejsce w skoku wzwyż z wynikiem 201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4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Sławomir </a:t>
            </a:r>
            <a:r>
              <a:rPr lang="pl-PL" sz="2200" dirty="0">
                <a:solidFill>
                  <a:schemeClr val="bg1"/>
                </a:solidFill>
              </a:rPr>
              <a:t>Król zdobywa srebrny medal w Mistrzostwach Polski </a:t>
            </a:r>
            <a:r>
              <a:rPr lang="pl-PL" sz="2200" dirty="0" smtClean="0">
                <a:solidFill>
                  <a:schemeClr val="bg1"/>
                </a:solidFill>
              </a:rPr>
              <a:t>Juniorów SZS </a:t>
            </a:r>
            <a:r>
              <a:rPr lang="pl-PL" sz="2200" dirty="0">
                <a:solidFill>
                  <a:schemeClr val="bg1"/>
                </a:solidFill>
              </a:rPr>
              <a:t>w Kielcach w skoku wzwyż z wynikiem 197 cm. W </a:t>
            </a:r>
            <a:r>
              <a:rPr lang="pl-PL" sz="2200" dirty="0" smtClean="0">
                <a:solidFill>
                  <a:schemeClr val="bg1"/>
                </a:solidFill>
              </a:rPr>
              <a:t>zawodach tych </a:t>
            </a:r>
            <a:r>
              <a:rPr lang="pl-PL" sz="2200" dirty="0">
                <a:solidFill>
                  <a:schemeClr val="bg1"/>
                </a:solidFill>
              </a:rPr>
              <a:t>startują również: Bożena Dudek w rzucie </a:t>
            </a:r>
            <a:r>
              <a:rPr lang="pl-PL" sz="2200" dirty="0" smtClean="0">
                <a:solidFill>
                  <a:schemeClr val="bg1"/>
                </a:solidFill>
              </a:rPr>
              <a:t>dyskiem i </a:t>
            </a:r>
            <a:r>
              <a:rPr lang="pl-PL" sz="2200" dirty="0">
                <a:solidFill>
                  <a:schemeClr val="bg1"/>
                </a:solidFill>
              </a:rPr>
              <a:t>pchnięciu kulą, Michał Cwynar w skoku wzwyż i Małgorzata </a:t>
            </a:r>
            <a:r>
              <a:rPr lang="pl-PL" sz="2200" dirty="0" err="1" smtClean="0">
                <a:solidFill>
                  <a:schemeClr val="bg1"/>
                </a:solidFill>
              </a:rPr>
              <a:t>Kocemba</a:t>
            </a:r>
            <a:r>
              <a:rPr lang="pl-PL" sz="2200" dirty="0" smtClean="0">
                <a:solidFill>
                  <a:schemeClr val="bg1"/>
                </a:solidFill>
              </a:rPr>
              <a:t> w </a:t>
            </a:r>
            <a:r>
              <a:rPr lang="pl-PL" sz="2200" dirty="0">
                <a:solidFill>
                  <a:schemeClr val="bg1"/>
                </a:solidFill>
              </a:rPr>
              <a:t>biegu na 100 m</a:t>
            </a:r>
            <a:r>
              <a:rPr lang="pl-PL" sz="22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2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W </a:t>
            </a:r>
            <a:r>
              <a:rPr lang="pl-PL" sz="2200" dirty="0">
                <a:solidFill>
                  <a:schemeClr val="bg1"/>
                </a:solidFill>
              </a:rPr>
              <a:t>Małym Memoriale im. Janusza Kusocińskiego w Poznaniu </a:t>
            </a:r>
            <a:r>
              <a:rPr lang="pl-PL" sz="2200" dirty="0" smtClean="0">
                <a:solidFill>
                  <a:schemeClr val="bg1"/>
                </a:solidFill>
              </a:rPr>
              <a:t>startuje Małgorzata </a:t>
            </a:r>
            <a:r>
              <a:rPr lang="pl-PL" sz="2200" dirty="0" err="1">
                <a:solidFill>
                  <a:schemeClr val="bg1"/>
                </a:solidFill>
              </a:rPr>
              <a:t>Kocemba</a:t>
            </a:r>
            <a:r>
              <a:rPr lang="pl-PL" sz="2200" dirty="0">
                <a:solidFill>
                  <a:schemeClr val="bg1"/>
                </a:solidFill>
              </a:rPr>
              <a:t> w skoku w dal z wynikiem </a:t>
            </a:r>
            <a:r>
              <a:rPr lang="pl-PL" sz="2200" dirty="0" smtClean="0">
                <a:solidFill>
                  <a:schemeClr val="bg1"/>
                </a:solidFill>
              </a:rPr>
              <a:t>4,52m.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2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</a:rPr>
              <a:t>Klub </a:t>
            </a:r>
            <a:r>
              <a:rPr lang="pl-PL" sz="2200" dirty="0">
                <a:solidFill>
                  <a:schemeClr val="bg1"/>
                </a:solidFill>
              </a:rPr>
              <a:t>organizuje zgrupowanie szkoleniowe w </a:t>
            </a:r>
            <a:r>
              <a:rPr lang="pl-PL" sz="2200" dirty="0" err="1">
                <a:solidFill>
                  <a:schemeClr val="bg1"/>
                </a:solidFill>
              </a:rPr>
              <a:t>Czadcy</a:t>
            </a:r>
            <a:r>
              <a:rPr lang="pl-PL" sz="2200" dirty="0">
                <a:solidFill>
                  <a:schemeClr val="bg1"/>
                </a:solidFill>
              </a:rPr>
              <a:t> (Słowacja).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IV miejsce Sławomira Króla w Mistrzostwach Polski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 </a:t>
            </a:r>
            <a:r>
              <a:rPr lang="pl-PL" sz="2400" b="1" dirty="0" smtClean="0">
                <a:solidFill>
                  <a:schemeClr val="bg1"/>
                </a:solidFill>
              </a:rPr>
              <a:t>Krakowie</a:t>
            </a:r>
          </a:p>
          <a:p>
            <a:pPr algn="just"/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Sławomir </a:t>
            </a:r>
            <a:r>
              <a:rPr lang="pl-PL" sz="2400" dirty="0">
                <a:solidFill>
                  <a:schemeClr val="bg1"/>
                </a:solidFill>
              </a:rPr>
              <a:t>Król z wynikiem 201 cm w skoku wzwyż zajmuje VI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w Spale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Sławomir </a:t>
            </a:r>
            <a:r>
              <a:rPr lang="pl-PL" sz="2400" dirty="0">
                <a:solidFill>
                  <a:schemeClr val="bg1"/>
                </a:solidFill>
              </a:rPr>
              <a:t>Król zajmuje IV miejsce w skoku wzwyż z </a:t>
            </a:r>
            <a:r>
              <a:rPr lang="pl-PL" sz="2400" dirty="0" smtClean="0">
                <a:solidFill>
                  <a:schemeClr val="bg1"/>
                </a:solidFill>
              </a:rPr>
              <a:t>wynikiem 200 </a:t>
            </a:r>
            <a:r>
              <a:rPr lang="pl-PL" sz="2400" dirty="0">
                <a:solidFill>
                  <a:schemeClr val="bg1"/>
                </a:solidFill>
              </a:rPr>
              <a:t>cm w Mistrzostwach Polski Juniorów w Krakowie.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1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52440"/>
            <a:ext cx="4878508" cy="348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4110651" y="6093296"/>
            <a:ext cx="190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Sławomir </a:t>
            </a:r>
            <a:r>
              <a:rPr lang="pl-PL" sz="2400" dirty="0" smtClean="0">
                <a:solidFill>
                  <a:schemeClr val="bg1"/>
                </a:solidFill>
              </a:rPr>
              <a:t>Król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5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Małym Memoriale im. Janusza Kusocińskiego w Kielcach </a:t>
            </a:r>
            <a:r>
              <a:rPr lang="pl-PL" sz="2400" dirty="0" smtClean="0">
                <a:solidFill>
                  <a:schemeClr val="bg1"/>
                </a:solidFill>
              </a:rPr>
              <a:t>Łukasz Żurek </a:t>
            </a:r>
            <a:r>
              <a:rPr lang="pl-PL" sz="2400" dirty="0">
                <a:solidFill>
                  <a:schemeClr val="bg1"/>
                </a:solidFill>
              </a:rPr>
              <a:t>zajmuje XII miejsce w rzucie dyskiem (1 kg) z wynikiem 40,90 m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Małgorzata </a:t>
            </a:r>
            <a:r>
              <a:rPr lang="pl-PL" sz="2400" dirty="0" err="1">
                <a:solidFill>
                  <a:schemeClr val="bg1"/>
                </a:solidFill>
              </a:rPr>
              <a:t>Kocemba</a:t>
            </a:r>
            <a:r>
              <a:rPr lang="pl-PL" sz="2400" dirty="0">
                <a:solidFill>
                  <a:schemeClr val="bg1"/>
                </a:solidFill>
              </a:rPr>
              <a:t> XIII miejsce w skoku w dal z wynikiem 4,92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SZS startują: Aneta Tlałka w </a:t>
            </a:r>
            <a:r>
              <a:rPr lang="pl-PL" sz="2400" dirty="0" smtClean="0">
                <a:solidFill>
                  <a:schemeClr val="bg1"/>
                </a:solidFill>
              </a:rPr>
              <a:t>rzucie dyskiem</a:t>
            </a:r>
            <a:r>
              <a:rPr lang="pl-PL" sz="2400" dirty="0">
                <a:solidFill>
                  <a:schemeClr val="bg1"/>
                </a:solidFill>
              </a:rPr>
              <a:t>, zajmując VII miejsce, a Anna Wawrzyczek w rzucie </a:t>
            </a:r>
            <a:r>
              <a:rPr lang="pl-PL" sz="2400" dirty="0" smtClean="0">
                <a:solidFill>
                  <a:schemeClr val="bg1"/>
                </a:solidFill>
              </a:rPr>
              <a:t>dyskiem VIII </a:t>
            </a:r>
            <a:r>
              <a:rPr lang="pl-PL" sz="2400" dirty="0">
                <a:solidFill>
                  <a:schemeClr val="bg1"/>
                </a:solidFill>
              </a:rPr>
              <a:t>miejsce, ponadto Artur Znaj w rzucie dyskiem, </a:t>
            </a:r>
            <a:r>
              <a:rPr lang="pl-PL" sz="2400" dirty="0" smtClean="0">
                <a:solidFill>
                  <a:schemeClr val="bg1"/>
                </a:solidFill>
              </a:rPr>
              <a:t>Arkadiusz </a:t>
            </a:r>
            <a:r>
              <a:rPr lang="pl-PL" sz="2400" dirty="0" err="1" smtClean="0">
                <a:solidFill>
                  <a:schemeClr val="bg1"/>
                </a:solidFill>
              </a:rPr>
              <a:t>Blachura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w biegach na 100 m i 200 m, Mirosław Zieliński na 800 m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Joanna Pszczółka na 100 m i 200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4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29" y="1885936"/>
            <a:ext cx="2640045" cy="427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2566216" y="6181273"/>
            <a:ext cx="4176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Prezes Stanisław Drabek wręcza trofea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MKS </a:t>
            </a:r>
            <a:r>
              <a:rPr lang="pl-PL" sz="2400" dirty="0">
                <a:solidFill>
                  <a:schemeClr val="bg1"/>
                </a:solidFill>
              </a:rPr>
              <a:t>Tempo organizuje m.in. Mistrzostwa Okręgu w Biegach Przełajowych</a:t>
            </a:r>
            <a:r>
              <a:rPr lang="pl-PL" sz="2400" dirty="0" smtClean="0">
                <a:solidFill>
                  <a:schemeClr val="bg1"/>
                </a:solidFill>
              </a:rPr>
              <a:t>, Wojewódzkie </a:t>
            </a:r>
            <a:r>
              <a:rPr lang="pl-PL" sz="2400" dirty="0">
                <a:solidFill>
                  <a:schemeClr val="bg1"/>
                </a:solidFill>
              </a:rPr>
              <a:t>Igrzyska Młodzieży Szkolnej i </a:t>
            </a:r>
            <a:r>
              <a:rPr lang="pl-PL" sz="2400" dirty="0" smtClean="0">
                <a:solidFill>
                  <a:schemeClr val="bg1"/>
                </a:solidFill>
              </a:rPr>
              <a:t>Wojewódzką Spartakiadę </a:t>
            </a:r>
            <a:r>
              <a:rPr lang="pl-PL" sz="2400" dirty="0">
                <a:solidFill>
                  <a:schemeClr val="bg1"/>
                </a:solidFill>
              </a:rPr>
              <a:t>Młodzieży w Biegach Przełajowych oraz Uliczny </a:t>
            </a:r>
            <a:r>
              <a:rPr lang="pl-PL" sz="2400" dirty="0" smtClean="0">
                <a:solidFill>
                  <a:schemeClr val="bg1"/>
                </a:solidFill>
              </a:rPr>
              <a:t>Bieg o </a:t>
            </a:r>
            <a:r>
              <a:rPr lang="pl-PL" sz="2400" dirty="0">
                <a:solidFill>
                  <a:schemeClr val="bg1"/>
                </a:solidFill>
              </a:rPr>
              <a:t>Puchar Burmistrza Gminy Kęty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organizuje obóz szkoleniowy w Ustce.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6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781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Największy sukces kęckiego czwórboju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lekkoatletycznego</a:t>
            </a: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finale Ogólnopolskich Igrzysk Młodzieży Szkolnej w </a:t>
            </a:r>
            <a:r>
              <a:rPr lang="pl-PL" sz="2400" dirty="0" smtClean="0">
                <a:solidFill>
                  <a:schemeClr val="bg1"/>
                </a:solidFill>
              </a:rPr>
              <a:t>Czwórboju Lekkoatletycznym </a:t>
            </a:r>
            <a:r>
              <a:rPr lang="pl-PL" sz="2400" dirty="0">
                <a:solidFill>
                  <a:schemeClr val="bg1"/>
                </a:solidFill>
              </a:rPr>
              <a:t>dziewcząt </a:t>
            </a:r>
            <a:r>
              <a:rPr lang="pl-PL" sz="2400" dirty="0" smtClean="0">
                <a:solidFill>
                  <a:schemeClr val="bg1"/>
                </a:solidFill>
              </a:rPr>
              <a:t>przeprowadzonym </a:t>
            </a:r>
            <a:r>
              <a:rPr lang="pl-PL" sz="2400" dirty="0">
                <a:solidFill>
                  <a:schemeClr val="bg1"/>
                </a:solidFill>
              </a:rPr>
              <a:t>w Suwałkach </a:t>
            </a:r>
            <a:r>
              <a:rPr lang="pl-PL" sz="2400" dirty="0" smtClean="0">
                <a:solidFill>
                  <a:schemeClr val="bg1"/>
                </a:solidFill>
              </a:rPr>
              <a:t>drużyna SP </a:t>
            </a:r>
            <a:r>
              <a:rPr lang="pl-PL" sz="2400" dirty="0">
                <a:solidFill>
                  <a:schemeClr val="bg1"/>
                </a:solidFill>
              </a:rPr>
              <a:t>nr 2 w Kętach złożona z zawodniczek Tempa, </a:t>
            </a:r>
            <a:r>
              <a:rPr lang="pl-PL" sz="2400" dirty="0" smtClean="0">
                <a:solidFill>
                  <a:schemeClr val="bg1"/>
                </a:solidFill>
              </a:rPr>
              <a:t>reprezentując województwo </a:t>
            </a:r>
            <a:r>
              <a:rPr lang="pl-PL" sz="2400" dirty="0">
                <a:solidFill>
                  <a:schemeClr val="bg1"/>
                </a:solidFill>
              </a:rPr>
              <a:t>bielskie, zajmuje na 49 startujących drużyn XVI </a:t>
            </a:r>
            <a:r>
              <a:rPr lang="pl-PL" sz="2400" dirty="0" smtClean="0">
                <a:solidFill>
                  <a:schemeClr val="bg1"/>
                </a:solidFill>
              </a:rPr>
              <a:t>miejsce z </a:t>
            </a:r>
            <a:r>
              <a:rPr lang="pl-PL" sz="2400" dirty="0">
                <a:solidFill>
                  <a:schemeClr val="bg1"/>
                </a:solidFill>
              </a:rPr>
              <a:t>wynikiem 1 689 pkt (rekord woj. bielskiego). W skład </a:t>
            </a:r>
            <a:r>
              <a:rPr lang="pl-PL" sz="2400" dirty="0" smtClean="0">
                <a:solidFill>
                  <a:schemeClr val="bg1"/>
                </a:solidFill>
              </a:rPr>
              <a:t>drużyny wchodzą</a:t>
            </a:r>
            <a:r>
              <a:rPr lang="pl-PL" sz="2400" dirty="0">
                <a:solidFill>
                  <a:schemeClr val="bg1"/>
                </a:solidFill>
              </a:rPr>
              <a:t>: Anna Wieczorek, Alicja Bułka, Monika </a:t>
            </a:r>
            <a:r>
              <a:rPr lang="pl-PL" sz="2400" dirty="0" err="1">
                <a:solidFill>
                  <a:schemeClr val="bg1"/>
                </a:solidFill>
              </a:rPr>
              <a:t>Biłek</a:t>
            </a:r>
            <a:r>
              <a:rPr lang="pl-PL" sz="2400" dirty="0">
                <a:solidFill>
                  <a:schemeClr val="bg1"/>
                </a:solidFill>
              </a:rPr>
              <a:t>, </a:t>
            </a:r>
            <a:r>
              <a:rPr lang="pl-PL" sz="2400" dirty="0" smtClean="0">
                <a:solidFill>
                  <a:schemeClr val="bg1"/>
                </a:solidFill>
              </a:rPr>
              <a:t>Izabela Handzlik</a:t>
            </a:r>
            <a:r>
              <a:rPr lang="pl-PL" sz="2400" dirty="0">
                <a:solidFill>
                  <a:schemeClr val="bg1"/>
                </a:solidFill>
              </a:rPr>
              <a:t>, Agnieszka </a:t>
            </a:r>
            <a:r>
              <a:rPr lang="pl-PL" sz="2400" dirty="0" err="1">
                <a:solidFill>
                  <a:schemeClr val="bg1"/>
                </a:solidFill>
              </a:rPr>
              <a:t>Goliniewska</a:t>
            </a:r>
            <a:r>
              <a:rPr lang="pl-PL" sz="2400" dirty="0">
                <a:solidFill>
                  <a:schemeClr val="bg1"/>
                </a:solidFill>
              </a:rPr>
              <a:t>, Katarzyna Gara.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7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Arkadiusz </a:t>
            </a:r>
            <a:r>
              <a:rPr lang="pl-PL" sz="2100" dirty="0">
                <a:solidFill>
                  <a:schemeClr val="bg1"/>
                </a:solidFill>
              </a:rPr>
              <a:t>Zontek w Ogólnopolskiej Olimpiadzie Młodzieży w </a:t>
            </a:r>
            <a:r>
              <a:rPr lang="pl-PL" sz="2100" dirty="0" smtClean="0">
                <a:solidFill>
                  <a:schemeClr val="bg1"/>
                </a:solidFill>
              </a:rPr>
              <a:t>Bydgoszczy zajmuje </a:t>
            </a:r>
            <a:r>
              <a:rPr lang="pl-PL" sz="2100" dirty="0">
                <a:solidFill>
                  <a:schemeClr val="bg1"/>
                </a:solidFill>
              </a:rPr>
              <a:t>XI miejsce w trójskoku z wynikiem 13,51 m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Przemysław </a:t>
            </a:r>
            <a:r>
              <a:rPr lang="pl-PL" sz="2100" dirty="0">
                <a:solidFill>
                  <a:schemeClr val="bg1"/>
                </a:solidFill>
              </a:rPr>
              <a:t>Golonka zajmuje z wynikiem 5,92 m IX miejsce w </a:t>
            </a:r>
            <a:r>
              <a:rPr lang="pl-PL" sz="2100" dirty="0" smtClean="0">
                <a:solidFill>
                  <a:schemeClr val="bg1"/>
                </a:solidFill>
              </a:rPr>
              <a:t>Małym Memoriale </a:t>
            </a:r>
            <a:r>
              <a:rPr lang="pl-PL" sz="2100" dirty="0">
                <a:solidFill>
                  <a:schemeClr val="bg1"/>
                </a:solidFill>
              </a:rPr>
              <a:t>im. Janusza Kusocińskiego (Mistrzostwa Polski U-16</a:t>
            </a:r>
            <a:r>
              <a:rPr lang="pl-PL" sz="2100" dirty="0" smtClean="0">
                <a:solidFill>
                  <a:schemeClr val="bg1"/>
                </a:solidFill>
              </a:rPr>
              <a:t>) w </a:t>
            </a:r>
            <a:r>
              <a:rPr lang="pl-PL" sz="2100" dirty="0">
                <a:solidFill>
                  <a:schemeClr val="bg1"/>
                </a:solidFill>
              </a:rPr>
              <a:t>Krakowie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1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100" dirty="0" smtClean="0">
                <a:solidFill>
                  <a:schemeClr val="bg1"/>
                </a:solidFill>
              </a:rPr>
              <a:t>Klub </a:t>
            </a:r>
            <a:r>
              <a:rPr lang="pl-PL" sz="2100" dirty="0">
                <a:solidFill>
                  <a:schemeClr val="bg1"/>
                </a:solidFill>
              </a:rPr>
              <a:t>organizuje m.in. następujące imprezy: Mistrzostwa </a:t>
            </a:r>
            <a:r>
              <a:rPr lang="pl-PL" sz="2100" dirty="0" smtClean="0">
                <a:solidFill>
                  <a:schemeClr val="bg1"/>
                </a:solidFill>
              </a:rPr>
              <a:t>Okręgu w </a:t>
            </a:r>
            <a:r>
              <a:rPr lang="pl-PL" sz="2100" dirty="0">
                <a:solidFill>
                  <a:schemeClr val="bg1"/>
                </a:solidFill>
              </a:rPr>
              <a:t>Biegach Przełajowych, Mistrzostwa Makroregionu SZS w </a:t>
            </a:r>
            <a:r>
              <a:rPr lang="pl-PL" sz="2100" dirty="0" smtClean="0">
                <a:solidFill>
                  <a:schemeClr val="bg1"/>
                </a:solidFill>
              </a:rPr>
              <a:t>Sztafetowych Biegach </a:t>
            </a:r>
            <a:r>
              <a:rPr lang="pl-PL" sz="2100" dirty="0">
                <a:solidFill>
                  <a:schemeClr val="bg1"/>
                </a:solidFill>
              </a:rPr>
              <a:t>Przełajowych, Mistrzostwa Województwa </a:t>
            </a:r>
            <a:r>
              <a:rPr lang="pl-PL" sz="2100" dirty="0" smtClean="0">
                <a:solidFill>
                  <a:schemeClr val="bg1"/>
                </a:solidFill>
              </a:rPr>
              <a:t>Bielskiego SZS </a:t>
            </a:r>
            <a:r>
              <a:rPr lang="pl-PL" sz="2100" dirty="0">
                <a:solidFill>
                  <a:schemeClr val="bg1"/>
                </a:solidFill>
              </a:rPr>
              <a:t>w Indywidualnych i Sztafetowych Biegach </a:t>
            </a:r>
            <a:r>
              <a:rPr lang="pl-PL" sz="2100" dirty="0" smtClean="0">
                <a:solidFill>
                  <a:schemeClr val="bg1"/>
                </a:solidFill>
              </a:rPr>
              <a:t>Przełajowych, Uliczny </a:t>
            </a:r>
            <a:r>
              <a:rPr lang="pl-PL" sz="2100" dirty="0">
                <a:solidFill>
                  <a:schemeClr val="bg1"/>
                </a:solidFill>
              </a:rPr>
              <a:t>Bieg o Puchar Burmistrza Gminy Kęty.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907704" y="520951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1996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61705" y="5919663"/>
            <a:ext cx="5985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Nowym prezesem Klubu zostaje Andrzej Foks</a:t>
            </a:r>
            <a:r>
              <a:rPr lang="pl-PL" b="1" dirty="0"/>
              <a:t>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36" y="2492896"/>
            <a:ext cx="2613632" cy="324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1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Arkadiusz Zontek w finale </a:t>
            </a:r>
            <a:r>
              <a:rPr lang="pl-PL" sz="2400" b="1" dirty="0" smtClean="0">
                <a:solidFill>
                  <a:schemeClr val="bg1"/>
                </a:solidFill>
              </a:rPr>
              <a:t>trójskoku w 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Mistrzostwach </a:t>
            </a:r>
            <a:r>
              <a:rPr lang="pl-PL" sz="2400" b="1" dirty="0">
                <a:solidFill>
                  <a:schemeClr val="bg1"/>
                </a:solidFill>
              </a:rPr>
              <a:t>Polski w </a:t>
            </a:r>
            <a:r>
              <a:rPr lang="pl-PL" sz="2400" b="1" dirty="0" smtClean="0">
                <a:solidFill>
                  <a:schemeClr val="bg1"/>
                </a:solidFill>
              </a:rPr>
              <a:t>Poznaniu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Arkadiusz </a:t>
            </a:r>
            <a:r>
              <a:rPr lang="pl-PL" sz="2400" dirty="0">
                <a:solidFill>
                  <a:schemeClr val="bg1"/>
                </a:solidFill>
              </a:rPr>
              <a:t>Zontek z wynikiem 13,99 m zajmuje VIII miejsce w </a:t>
            </a:r>
            <a:r>
              <a:rPr lang="pl-PL" sz="2400" dirty="0" smtClean="0">
                <a:solidFill>
                  <a:schemeClr val="bg1"/>
                </a:solidFill>
              </a:rPr>
              <a:t>trójskoku w </a:t>
            </a:r>
            <a:r>
              <a:rPr lang="pl-PL" sz="2400" dirty="0">
                <a:solidFill>
                  <a:schemeClr val="bg1"/>
                </a:solidFill>
              </a:rPr>
              <a:t>Mistrzostwach Polski Juniorów U-20 w </a:t>
            </a:r>
            <a:r>
              <a:rPr lang="pl-PL" sz="2400" dirty="0" smtClean="0">
                <a:solidFill>
                  <a:schemeClr val="bg1"/>
                </a:solidFill>
              </a:rPr>
              <a:t>Poznaniu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Złoty </a:t>
            </a:r>
            <a:r>
              <a:rPr lang="pl-PL" sz="2400" dirty="0">
                <a:solidFill>
                  <a:schemeClr val="bg1"/>
                </a:solidFill>
              </a:rPr>
              <a:t>medal w trójskoku w Mistrzostwach Polski Juniorów SZS </a:t>
            </a:r>
            <a:r>
              <a:rPr lang="pl-PL" sz="2400" dirty="0" smtClean="0">
                <a:solidFill>
                  <a:schemeClr val="bg1"/>
                </a:solidFill>
              </a:rPr>
              <a:t>we Wrocławiu </a:t>
            </a:r>
            <a:r>
              <a:rPr lang="pl-PL" sz="2400" dirty="0">
                <a:solidFill>
                  <a:schemeClr val="bg1"/>
                </a:solidFill>
              </a:rPr>
              <a:t>z wynikiem 14,35 m zdobywa Arkadiusz Zontek. W </a:t>
            </a:r>
            <a:r>
              <a:rPr lang="pl-PL" sz="2400" dirty="0" smtClean="0">
                <a:solidFill>
                  <a:schemeClr val="bg1"/>
                </a:solidFill>
              </a:rPr>
              <a:t>zawodach tych </a:t>
            </a:r>
            <a:r>
              <a:rPr lang="pl-PL" sz="2400" dirty="0">
                <a:solidFill>
                  <a:schemeClr val="bg1"/>
                </a:solidFill>
              </a:rPr>
              <a:t>startują również: Anna Wieczorek, Ilona Gawęda, </a:t>
            </a:r>
            <a:r>
              <a:rPr lang="pl-PL" sz="2400" dirty="0" smtClean="0">
                <a:solidFill>
                  <a:schemeClr val="bg1"/>
                </a:solidFill>
              </a:rPr>
              <a:t>Alicja Bułka </a:t>
            </a:r>
            <a:r>
              <a:rPr lang="pl-PL" sz="2400" dirty="0">
                <a:solidFill>
                  <a:schemeClr val="bg1"/>
                </a:solidFill>
              </a:rPr>
              <a:t>i Przemysław Golonka.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8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1" y="2132856"/>
            <a:ext cx="4934377" cy="337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763688" y="5661248"/>
            <a:ext cx="6483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Na najwyższym stopniu podium Arkadiusz Zontek, z numerem 564 Marek </a:t>
            </a:r>
            <a:r>
              <a:rPr lang="pl-PL" sz="2400" dirty="0" err="1">
                <a:solidFill>
                  <a:schemeClr val="bg1"/>
                </a:solidFill>
              </a:rPr>
              <a:t>Bujarek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7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organizuje zgrupowanie szkoleniowe w Ustce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organizuje 14 imprez lekkoatletycznych w tym VI </a:t>
            </a:r>
            <a:r>
              <a:rPr lang="pl-PL" sz="2400" dirty="0" smtClean="0">
                <a:solidFill>
                  <a:schemeClr val="bg1"/>
                </a:solidFill>
              </a:rPr>
              <a:t>Uliczny Bieg </a:t>
            </a:r>
            <a:r>
              <a:rPr lang="pl-PL" sz="2400" dirty="0">
                <a:solidFill>
                  <a:schemeClr val="bg1"/>
                </a:solidFill>
              </a:rPr>
              <a:t>o Puchar Burmistrza i reaktywowany po prawie </a:t>
            </a:r>
            <a:r>
              <a:rPr lang="pl-PL" sz="2400" dirty="0" smtClean="0">
                <a:solidFill>
                  <a:schemeClr val="bg1"/>
                </a:solidFill>
              </a:rPr>
              <a:t>dwudziestoletniej przerwie </a:t>
            </a:r>
            <a:r>
              <a:rPr lang="pl-PL" sz="2400" dirty="0">
                <a:solidFill>
                  <a:schemeClr val="bg1"/>
                </a:solidFill>
              </a:rPr>
              <a:t>Memoriał Lekkoatletyczny im. prof. </a:t>
            </a:r>
            <a:r>
              <a:rPr lang="pl-PL" sz="2400" dirty="0" smtClean="0">
                <a:solidFill>
                  <a:schemeClr val="bg1"/>
                </a:solidFill>
              </a:rPr>
              <a:t>Edwarda Wierzbickiego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486"/>
            <a:ext cx="6552728" cy="451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3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1997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01410" y="558924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err="1">
                <a:solidFill>
                  <a:schemeClr val="bg1"/>
                </a:solidFill>
              </a:rPr>
              <a:t>Oboz</a:t>
            </a:r>
            <a:r>
              <a:rPr lang="pl-PL" sz="2000" dirty="0">
                <a:solidFill>
                  <a:schemeClr val="bg1"/>
                </a:solidFill>
              </a:rPr>
              <a:t> w Ustce. Z przodu od lewej: Anna Wieczorek, Arkadiusz Zontek, Ilona Gawęda</a:t>
            </a:r>
            <a:r>
              <a:rPr lang="pl-PL" sz="2000" dirty="0" smtClean="0">
                <a:solidFill>
                  <a:schemeClr val="bg1"/>
                </a:solidFill>
              </a:rPr>
              <a:t>, Marek </a:t>
            </a:r>
            <a:r>
              <a:rPr lang="pl-PL" sz="2000" dirty="0" err="1">
                <a:solidFill>
                  <a:schemeClr val="bg1"/>
                </a:solidFill>
              </a:rPr>
              <a:t>Bujarek</a:t>
            </a:r>
            <a:r>
              <a:rPr lang="pl-PL" sz="2000" dirty="0">
                <a:solidFill>
                  <a:schemeClr val="bg1"/>
                </a:solidFill>
              </a:rPr>
              <a:t>, Katarzyna Gara, Izabela Handzlik, z tyłu: Monika </a:t>
            </a:r>
            <a:r>
              <a:rPr lang="pl-PL" sz="2000" dirty="0" err="1">
                <a:solidFill>
                  <a:schemeClr val="bg1"/>
                </a:solidFill>
              </a:rPr>
              <a:t>Biłek</a:t>
            </a:r>
            <a:r>
              <a:rPr lang="pl-PL" sz="2000" dirty="0">
                <a:solidFill>
                  <a:schemeClr val="bg1"/>
                </a:solidFill>
              </a:rPr>
              <a:t>, Michał </a:t>
            </a:r>
            <a:r>
              <a:rPr lang="pl-PL" sz="2000" dirty="0" err="1">
                <a:solidFill>
                  <a:schemeClr val="bg1"/>
                </a:solidFill>
              </a:rPr>
              <a:t>Pawelak</a:t>
            </a:r>
            <a:r>
              <a:rPr lang="pl-PL" sz="2000" dirty="0" smtClean="0">
                <a:solidFill>
                  <a:schemeClr val="bg1"/>
                </a:solidFill>
              </a:rPr>
              <a:t>, Alicja </a:t>
            </a:r>
            <a:r>
              <a:rPr lang="pl-PL" sz="2000" dirty="0">
                <a:solidFill>
                  <a:schemeClr val="bg1"/>
                </a:solidFill>
              </a:rPr>
              <a:t>Bułka, Janusz Waluś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08048"/>
            <a:ext cx="5304162" cy="3681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Młodzicy Tempa najlepsi na </a:t>
            </a:r>
            <a:r>
              <a:rPr lang="pl-PL" sz="2400" b="1" dirty="0" smtClean="0">
                <a:solidFill>
                  <a:schemeClr val="bg1"/>
                </a:solidFill>
              </a:rPr>
              <a:t>Podbeskidziu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Małym Memoriale im. Janusza Kusocińskiego w Kielcach (</a:t>
            </a:r>
            <a:r>
              <a:rPr lang="pl-PL" sz="2400" dirty="0" smtClean="0">
                <a:solidFill>
                  <a:schemeClr val="bg1"/>
                </a:solidFill>
              </a:rPr>
              <a:t>Mistrzostwa Polski </a:t>
            </a:r>
            <a:r>
              <a:rPr lang="pl-PL" sz="2400" dirty="0">
                <a:solidFill>
                  <a:schemeClr val="bg1"/>
                </a:solidFill>
              </a:rPr>
              <a:t>Młodzików U-16 w LA) startuje 5 zawodników </a:t>
            </a:r>
            <a:r>
              <a:rPr lang="pl-PL" sz="2400" dirty="0" smtClean="0">
                <a:solidFill>
                  <a:schemeClr val="bg1"/>
                </a:solidFill>
              </a:rPr>
              <a:t>Tempa: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Mirosław Bień,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Anna </a:t>
            </a:r>
            <a:r>
              <a:rPr lang="pl-PL" sz="2400" dirty="0">
                <a:solidFill>
                  <a:schemeClr val="bg1"/>
                </a:solidFill>
              </a:rPr>
              <a:t>Wieczorek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Monika </a:t>
            </a:r>
            <a:r>
              <a:rPr lang="pl-PL" sz="2400" dirty="0">
                <a:solidFill>
                  <a:schemeClr val="bg1"/>
                </a:solidFill>
              </a:rPr>
              <a:t>Zawiła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Izabela </a:t>
            </a:r>
            <a:r>
              <a:rPr lang="pl-PL" sz="2400" dirty="0">
                <a:solidFill>
                  <a:schemeClr val="bg1"/>
                </a:solidFill>
              </a:rPr>
              <a:t>Handzlik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Alicja Bułka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4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	</a:t>
            </a:r>
            <a:r>
              <a:rPr lang="pl-PL" sz="2400" b="1" dirty="0" smtClean="0">
                <a:solidFill>
                  <a:schemeClr val="bg1"/>
                </a:solidFill>
              </a:rPr>
              <a:t>Pierwsze sukcesy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Pierwszy </a:t>
            </a:r>
            <a:r>
              <a:rPr lang="pl-PL" sz="2400" b="1" dirty="0">
                <a:solidFill>
                  <a:schemeClr val="bg1"/>
                </a:solidFill>
              </a:rPr>
              <a:t>sukces na arenie ogólnopolskiej odnosi Zygmunt Sewera</a:t>
            </a:r>
            <a:r>
              <a:rPr lang="pl-PL" sz="2400" b="1" dirty="0" smtClean="0">
                <a:solidFill>
                  <a:schemeClr val="bg1"/>
                </a:solidFill>
              </a:rPr>
              <a:t>, zajmując </a:t>
            </a:r>
            <a:r>
              <a:rPr lang="pl-PL" sz="2400" b="1" dirty="0">
                <a:solidFill>
                  <a:schemeClr val="bg1"/>
                </a:solidFill>
              </a:rPr>
              <a:t>VIII miejsce w rzucie oszczepem w Małym Memoriale im</a:t>
            </a:r>
            <a:r>
              <a:rPr lang="pl-PL" sz="2400" b="1" dirty="0" smtClean="0">
                <a:solidFill>
                  <a:schemeClr val="bg1"/>
                </a:solidFill>
              </a:rPr>
              <a:t>. Janusza </a:t>
            </a:r>
            <a:r>
              <a:rPr lang="pl-PL" sz="2400" b="1" dirty="0">
                <a:solidFill>
                  <a:schemeClr val="bg1"/>
                </a:solidFill>
              </a:rPr>
              <a:t>Kusocińskiego (Mistrzostwa Polski Młodzików U-16) w Lublinie</a:t>
            </a:r>
            <a:r>
              <a:rPr lang="pl-PL" sz="2400" b="1" dirty="0" smtClean="0">
                <a:solidFill>
                  <a:schemeClr val="bg1"/>
                </a:solidFill>
              </a:rPr>
              <a:t>. W </a:t>
            </a:r>
            <a:r>
              <a:rPr lang="pl-PL" sz="2400" b="1" dirty="0">
                <a:solidFill>
                  <a:schemeClr val="bg1"/>
                </a:solidFill>
              </a:rPr>
              <a:t>zawodach tych startuje także Barbara Kubiczek w </a:t>
            </a:r>
            <a:r>
              <a:rPr lang="pl-PL" sz="2400" b="1" dirty="0" smtClean="0">
                <a:solidFill>
                  <a:schemeClr val="bg1"/>
                </a:solidFill>
              </a:rPr>
              <a:t>biegu na </a:t>
            </a:r>
            <a:r>
              <a:rPr lang="pl-PL" sz="2400" b="1" dirty="0">
                <a:solidFill>
                  <a:schemeClr val="bg1"/>
                </a:solidFill>
              </a:rPr>
              <a:t>1000 m i uzyskuje wynik 3:26.0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6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76264" y="501317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Sztafeta 4 x 100 m na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Mistrzostwach </a:t>
            </a:r>
            <a:r>
              <a:rPr lang="pl-PL" sz="2400" dirty="0">
                <a:solidFill>
                  <a:schemeClr val="bg1"/>
                </a:solidFill>
              </a:rPr>
              <a:t>Polski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w Kielcach</a:t>
            </a:r>
            <a:r>
              <a:rPr lang="pl-PL" sz="2400" dirty="0" smtClean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Od lewej: Monika Zawiła, Izabela Handzlik,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Anna Wieczorek, Alicja Bułka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45" y="2211712"/>
            <a:ext cx="5004325" cy="280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0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Arkadiusz </a:t>
            </a:r>
            <a:r>
              <a:rPr lang="pl-PL" sz="2400" dirty="0">
                <a:solidFill>
                  <a:schemeClr val="bg1"/>
                </a:solidFill>
              </a:rPr>
              <a:t>Zontek zajmuje w Halowych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U-20 </a:t>
            </a:r>
            <a:r>
              <a:rPr lang="pl-PL" sz="2400" dirty="0">
                <a:solidFill>
                  <a:schemeClr val="bg1"/>
                </a:solidFill>
              </a:rPr>
              <a:t>w Spale VII miejsce w trójskoku z wynikiem 14,09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Ilona </a:t>
            </a:r>
            <a:r>
              <a:rPr lang="pl-PL" sz="2400" dirty="0">
                <a:solidFill>
                  <a:schemeClr val="bg1"/>
                </a:solidFill>
              </a:rPr>
              <a:t>Gawęda zajmuje w Halowych Mistrzostwach Polski </a:t>
            </a:r>
            <a:r>
              <a:rPr lang="pl-PL" sz="2400" dirty="0" smtClean="0">
                <a:solidFill>
                  <a:schemeClr val="bg1"/>
                </a:solidFill>
              </a:rPr>
              <a:t>Juniorów Młodszych </a:t>
            </a:r>
            <a:r>
              <a:rPr lang="pl-PL" sz="2400" dirty="0">
                <a:solidFill>
                  <a:schemeClr val="bg1"/>
                </a:solidFill>
              </a:rPr>
              <a:t>U-18 w Spale VI miejsce w skoku wzwyż z wynikiem 159 cm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Arkadiusz </a:t>
            </a:r>
            <a:r>
              <a:rPr lang="pl-PL" sz="2400" dirty="0">
                <a:solidFill>
                  <a:schemeClr val="bg1"/>
                </a:solidFill>
              </a:rPr>
              <a:t>Zontek w Mistrzostwach Polski Juniorów U-20 w </a:t>
            </a:r>
            <a:r>
              <a:rPr lang="pl-PL" sz="2400" dirty="0" smtClean="0">
                <a:solidFill>
                  <a:schemeClr val="bg1"/>
                </a:solidFill>
              </a:rPr>
              <a:t>Bydgoszczy zajmuje </a:t>
            </a:r>
            <a:r>
              <a:rPr lang="pl-PL" sz="2400" dirty="0">
                <a:solidFill>
                  <a:schemeClr val="bg1"/>
                </a:solidFill>
              </a:rPr>
              <a:t>w trójskoku XI miejsce z wynikiem 14,14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2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3386680" cy="316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3063030" y="5661248"/>
            <a:ext cx="338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Ilona Gawęda w Spale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6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MKS Tempo Kęty zwycięża w punktacji drużynowej Okręgowej </a:t>
            </a:r>
            <a:r>
              <a:rPr lang="pl-PL" sz="2400" dirty="0" smtClean="0">
                <a:solidFill>
                  <a:schemeClr val="bg1"/>
                </a:solidFill>
              </a:rPr>
              <a:t>Ligi Młodzików </a:t>
            </a:r>
            <a:r>
              <a:rPr lang="pl-PL" sz="2400" dirty="0">
                <a:solidFill>
                  <a:schemeClr val="bg1"/>
                </a:solidFill>
              </a:rPr>
              <a:t>oraz zajmuje VII miejsce w Mistrzostwach </a:t>
            </a:r>
            <a:r>
              <a:rPr lang="pl-PL" sz="2400" dirty="0" smtClean="0">
                <a:solidFill>
                  <a:schemeClr val="bg1"/>
                </a:solidFill>
              </a:rPr>
              <a:t>Makroregionu Śląskiego </a:t>
            </a:r>
            <a:r>
              <a:rPr lang="pl-PL" sz="2400" dirty="0">
                <a:solidFill>
                  <a:schemeClr val="bg1"/>
                </a:solidFill>
              </a:rPr>
              <a:t>Młodzików, zdobywając w tych zawodach sześć medali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Klub organizuje Mistrzostwa Okręgu w Biegach Przełajowych, Memoriał im. prof. Edwarda Wierzbickiego, VII Bieg Uliczny o Puchar Burmistrza Gminy Kęty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W Ustce odbywa się klubowe zgrupowanie szkoleniowe</a:t>
            </a:r>
          </a:p>
          <a:p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0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1998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23" y="2060848"/>
            <a:ext cx="5597989" cy="380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3555867" y="6035148"/>
            <a:ext cx="3213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Obóz </a:t>
            </a:r>
            <a:r>
              <a:rPr lang="pl-PL" sz="2400" dirty="0">
                <a:solidFill>
                  <a:schemeClr val="bg1"/>
                </a:solidFill>
              </a:rPr>
              <a:t>zimowy w Istebnej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9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Powrót Kęt do </a:t>
            </a:r>
            <a:r>
              <a:rPr lang="pl-PL" sz="2400" b="1" dirty="0" smtClean="0">
                <a:solidFill>
                  <a:schemeClr val="bg1"/>
                </a:solidFill>
              </a:rPr>
              <a:t>Małopolski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Po </a:t>
            </a:r>
            <a:r>
              <a:rPr lang="pl-PL" sz="2400" b="1" dirty="0">
                <a:solidFill>
                  <a:schemeClr val="bg1"/>
                </a:solidFill>
              </a:rPr>
              <a:t>reformie administracyjnej kraju MKS Tempo Kęty zostaje </a:t>
            </a:r>
            <a:r>
              <a:rPr lang="pl-PL" sz="2400" b="1" dirty="0" smtClean="0">
                <a:solidFill>
                  <a:schemeClr val="bg1"/>
                </a:solidFill>
              </a:rPr>
              <a:t>członkiem Krakowskiego </a:t>
            </a:r>
            <a:r>
              <a:rPr lang="pl-PL" sz="2400" b="1" dirty="0">
                <a:solidFill>
                  <a:schemeClr val="bg1"/>
                </a:solidFill>
              </a:rPr>
              <a:t>Okręgowego Związku Lekkiej Atletyki.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1999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8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25960" y="2132856"/>
            <a:ext cx="72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W </a:t>
            </a:r>
            <a:r>
              <a:rPr lang="pl-PL" sz="2400" b="1" dirty="0">
                <a:solidFill>
                  <a:schemeClr val="bg1"/>
                </a:solidFill>
              </a:rPr>
              <a:t>Halowych Mistrzostwach Polski Seniorów w Spale Arkadiusz </a:t>
            </a:r>
            <a:r>
              <a:rPr lang="pl-PL" sz="2400" b="1" dirty="0" smtClean="0">
                <a:solidFill>
                  <a:schemeClr val="bg1"/>
                </a:solidFill>
              </a:rPr>
              <a:t>Zontek zajmuje </a:t>
            </a:r>
            <a:r>
              <a:rPr lang="pl-PL" sz="2400" b="1" dirty="0">
                <a:solidFill>
                  <a:schemeClr val="bg1"/>
                </a:solidFill>
              </a:rPr>
              <a:t>V miejsce w biegu na 200 m z wynikiem 23.46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46" y="3573016"/>
            <a:ext cx="415861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6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27584" y="2060848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Przemysław </a:t>
            </a:r>
            <a:r>
              <a:rPr lang="pl-PL" sz="2400" b="1" dirty="0">
                <a:solidFill>
                  <a:schemeClr val="bg1"/>
                </a:solidFill>
              </a:rPr>
              <a:t>Golonka w Mistrzostwach Polski Juniorów U-20 w </a:t>
            </a:r>
            <a:r>
              <a:rPr lang="pl-PL" sz="2400" b="1" dirty="0" smtClean="0">
                <a:solidFill>
                  <a:schemeClr val="bg1"/>
                </a:solidFill>
              </a:rPr>
              <a:t>Białymstoku zajmuje </a:t>
            </a:r>
            <a:r>
              <a:rPr lang="pl-PL" sz="2400" b="1" dirty="0">
                <a:solidFill>
                  <a:schemeClr val="bg1"/>
                </a:solidFill>
              </a:rPr>
              <a:t>XII miejsce w skoku w dal z wynikiem 6,85 m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3598211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3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63588" y="4824779"/>
            <a:ext cx="7781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W </a:t>
            </a:r>
            <a:r>
              <a:rPr lang="pl-PL" sz="2400" b="1" dirty="0">
                <a:solidFill>
                  <a:schemeClr val="bg1"/>
                </a:solidFill>
              </a:rPr>
              <a:t>Ogólnopolskiej Olimpiadzie Młodzieży (Mistrzostwa </a:t>
            </a:r>
            <a:r>
              <a:rPr lang="pl-PL" sz="2400" b="1" dirty="0" smtClean="0">
                <a:solidFill>
                  <a:schemeClr val="bg1"/>
                </a:solidFill>
              </a:rPr>
              <a:t>Polski U-18</a:t>
            </a:r>
            <a:r>
              <a:rPr lang="pl-PL" sz="2400" b="1" dirty="0">
                <a:solidFill>
                  <a:schemeClr val="bg1"/>
                </a:solidFill>
              </a:rPr>
              <a:t>) w Zielonej Górze Ilona Gawęda w skoku wzwyż z </a:t>
            </a:r>
            <a:r>
              <a:rPr lang="pl-PL" sz="2400" b="1" dirty="0" smtClean="0">
                <a:solidFill>
                  <a:schemeClr val="bg1"/>
                </a:solidFill>
              </a:rPr>
              <a:t>wynikiem 161 </a:t>
            </a:r>
            <a:r>
              <a:rPr lang="pl-PL" sz="2400" b="1" dirty="0">
                <a:solidFill>
                  <a:schemeClr val="bg1"/>
                </a:solidFill>
              </a:rPr>
              <a:t>cm zajmuje IX miejsce, a Andrzej Sikor jest XIX w </a:t>
            </a:r>
            <a:r>
              <a:rPr lang="pl-PL" sz="2400" b="1" dirty="0" smtClean="0">
                <a:solidFill>
                  <a:schemeClr val="bg1"/>
                </a:solidFill>
              </a:rPr>
              <a:t>rzucie oszczepem.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6" y="2098548"/>
            <a:ext cx="3813048" cy="266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0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40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W </a:t>
            </a:r>
            <a:r>
              <a:rPr lang="pl-PL" sz="2400" b="1" dirty="0">
                <a:solidFill>
                  <a:schemeClr val="bg1"/>
                </a:solidFill>
              </a:rPr>
              <a:t>Mistrzostwach Polski Młodzików w Bydgoszczy Łukasz </a:t>
            </a:r>
            <a:r>
              <a:rPr lang="pl-PL" sz="2400" b="1" dirty="0" smtClean="0">
                <a:solidFill>
                  <a:schemeClr val="bg1"/>
                </a:solidFill>
              </a:rPr>
              <a:t>Golonka zajmuje </a:t>
            </a:r>
            <a:r>
              <a:rPr lang="pl-PL" sz="2400" b="1" dirty="0">
                <a:solidFill>
                  <a:schemeClr val="bg1"/>
                </a:solidFill>
              </a:rPr>
              <a:t>VI miejsce w skoku w dal z wynikiem 6,03 m, a </a:t>
            </a:r>
            <a:r>
              <a:rPr lang="pl-PL" sz="2400" b="1" dirty="0" smtClean="0">
                <a:solidFill>
                  <a:schemeClr val="bg1"/>
                </a:solidFill>
              </a:rPr>
              <a:t>Monika Zawiła </a:t>
            </a:r>
            <a:r>
              <a:rPr lang="pl-PL" sz="2400" b="1" dirty="0">
                <a:solidFill>
                  <a:schemeClr val="bg1"/>
                </a:solidFill>
              </a:rPr>
              <a:t>w skoku wzwyż z wynikiem 150 cm XVII miejsce.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1999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1792968" cy="424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33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4864"/>
            <a:ext cx="2664296" cy="3650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318873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2627784" y="6014366"/>
            <a:ext cx="1738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Zygmunt </a:t>
            </a:r>
            <a:r>
              <a:rPr lang="pl-PL" dirty="0" smtClean="0">
                <a:solidFill>
                  <a:schemeClr val="bg1"/>
                </a:solidFill>
              </a:rPr>
              <a:t>Sewera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560117" y="6027127"/>
            <a:ext cx="178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Barbara Kubiczek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8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Sezon niewykorzystanych </a:t>
            </a:r>
            <a:r>
              <a:rPr lang="pl-PL" sz="2400" b="1" dirty="0" smtClean="0">
                <a:solidFill>
                  <a:schemeClr val="bg1"/>
                </a:solidFill>
              </a:rPr>
              <a:t>szans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Przemysław </a:t>
            </a:r>
            <a:r>
              <a:rPr lang="pl-PL" sz="2400" dirty="0">
                <a:solidFill>
                  <a:schemeClr val="bg1"/>
                </a:solidFill>
              </a:rPr>
              <a:t>Golonka kwalifikuje się do Mistrzostw Polski Juniorów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Marcin Foryś do Mistrzostw Polski Młodzików, ale ze </a:t>
            </a:r>
            <a:r>
              <a:rPr lang="pl-PL" sz="2400" dirty="0" smtClean="0">
                <a:solidFill>
                  <a:schemeClr val="bg1"/>
                </a:solidFill>
              </a:rPr>
              <a:t>względów osobistych </a:t>
            </a:r>
            <a:r>
              <a:rPr lang="pl-PL" sz="2400" dirty="0">
                <a:solidFill>
                  <a:schemeClr val="bg1"/>
                </a:solidFill>
              </a:rPr>
              <a:t>nie biorą udziału w tych </a:t>
            </a:r>
            <a:r>
              <a:rPr lang="pl-PL" sz="2400" dirty="0" smtClean="0">
                <a:solidFill>
                  <a:schemeClr val="bg1"/>
                </a:solidFill>
              </a:rPr>
              <a:t>imprezach.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Ogólnopolskiej Olimpiadzie Młodzieży w Bielsku-Białej startują: Anna Wieczorek i Grzegorz </a:t>
            </a:r>
            <a:r>
              <a:rPr lang="pl-PL" sz="2400" dirty="0" err="1">
                <a:solidFill>
                  <a:schemeClr val="bg1"/>
                </a:solidFill>
              </a:rPr>
              <a:t>Chwierut</a:t>
            </a:r>
            <a:r>
              <a:rPr lang="pl-PL" sz="2400" dirty="0">
                <a:solidFill>
                  <a:schemeClr val="bg1"/>
                </a:solidFill>
              </a:rPr>
              <a:t>. Wieczorek zajmuje w skoku w dal XIV miejsce z wynikiem 5,26 m, a </a:t>
            </a:r>
            <a:r>
              <a:rPr lang="pl-PL" sz="2400" dirty="0" err="1">
                <a:solidFill>
                  <a:schemeClr val="bg1"/>
                </a:solidFill>
              </a:rPr>
              <a:t>Chwierut</a:t>
            </a:r>
            <a:r>
              <a:rPr lang="pl-PL" sz="2400" dirty="0">
                <a:solidFill>
                  <a:schemeClr val="bg1"/>
                </a:solidFill>
              </a:rPr>
              <a:t> jest XIV w trójskoku z wynikiem 13,20 m.</a:t>
            </a:r>
          </a:p>
          <a:p>
            <a:endParaRPr lang="pl-PL" sz="2400" b="1" dirty="0" smtClean="0"/>
          </a:p>
          <a:p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2000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 smtClean="0"/>
          </a:p>
          <a:p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49" y="1916832"/>
            <a:ext cx="281233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916166" y="6033178"/>
            <a:ext cx="547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Od lewej: Arkadiusz Bogunia, Marcin Foryś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3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92723" y="2956510"/>
            <a:ext cx="43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Tempo </a:t>
            </a:r>
            <a:r>
              <a:rPr lang="pl-PL" sz="2400" dirty="0">
                <a:solidFill>
                  <a:schemeClr val="bg1"/>
                </a:solidFill>
              </a:rPr>
              <a:t>organizuje IX Bieg o Puchar Burmistrza Gminy Kęty. </a:t>
            </a:r>
            <a:r>
              <a:rPr lang="pl-PL" sz="2400" dirty="0" smtClean="0">
                <a:solidFill>
                  <a:schemeClr val="bg1"/>
                </a:solidFill>
              </a:rPr>
              <a:t>Uświetnia go </a:t>
            </a:r>
            <a:r>
              <a:rPr lang="pl-PL" sz="2400" dirty="0">
                <a:solidFill>
                  <a:schemeClr val="bg1"/>
                </a:solidFill>
              </a:rPr>
              <a:t>swoim udziałem Aniela Nikiel – reprezentantka </a:t>
            </a:r>
            <a:r>
              <a:rPr lang="pl-PL" sz="2400" dirty="0" smtClean="0">
                <a:solidFill>
                  <a:schemeClr val="bg1"/>
                </a:solidFill>
              </a:rPr>
              <a:t>Polski, uczestniczka </a:t>
            </a:r>
            <a:r>
              <a:rPr lang="pl-PL" sz="2400" dirty="0">
                <a:solidFill>
                  <a:schemeClr val="bg1"/>
                </a:solidFill>
              </a:rPr>
              <a:t>Olimpiady w Atlancie.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2000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54" y="2140140"/>
            <a:ext cx="2840736" cy="3941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0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Świetne wyniki Tomasza Sysaka i Arkadiusza </a:t>
            </a:r>
            <a:r>
              <a:rPr lang="pl-PL" sz="2400" b="1" dirty="0" smtClean="0">
                <a:solidFill>
                  <a:schemeClr val="bg1"/>
                </a:solidFill>
              </a:rPr>
              <a:t>Boguni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Arkadiusz </a:t>
            </a:r>
            <a:r>
              <a:rPr lang="pl-PL" sz="2400" dirty="0">
                <a:solidFill>
                  <a:schemeClr val="bg1"/>
                </a:solidFill>
              </a:rPr>
              <a:t>Bogunia w biegu na 300 m z wynikiem 37.03 w </a:t>
            </a:r>
            <a:r>
              <a:rPr lang="pl-PL" sz="2400" dirty="0" smtClean="0">
                <a:solidFill>
                  <a:schemeClr val="bg1"/>
                </a:solidFill>
              </a:rPr>
              <a:t>zajmuje V </a:t>
            </a:r>
            <a:r>
              <a:rPr lang="pl-PL" sz="2400" dirty="0">
                <a:solidFill>
                  <a:schemeClr val="bg1"/>
                </a:solidFill>
              </a:rPr>
              <a:t>miejsce Mistrzostwach Polski Młodzików w Bielsku-Białej. W </a:t>
            </a:r>
            <a:r>
              <a:rPr lang="pl-PL" sz="2400" dirty="0" smtClean="0">
                <a:solidFill>
                  <a:schemeClr val="bg1"/>
                </a:solidFill>
              </a:rPr>
              <a:t>tych samych </a:t>
            </a:r>
            <a:r>
              <a:rPr lang="pl-PL" sz="2400" dirty="0">
                <a:solidFill>
                  <a:schemeClr val="bg1"/>
                </a:solidFill>
              </a:rPr>
              <a:t>zawodach w biegu na 100 m zajmuje XV miejsce z </a:t>
            </a:r>
            <a:r>
              <a:rPr lang="pl-PL" sz="2400" dirty="0" smtClean="0">
                <a:solidFill>
                  <a:schemeClr val="bg1"/>
                </a:solidFill>
              </a:rPr>
              <a:t>wynikiem 11.78.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startują również Łukasz Adamus</a:t>
            </a:r>
            <a:r>
              <a:rPr lang="pl-PL" sz="2400" dirty="0" smtClean="0">
                <a:solidFill>
                  <a:schemeClr val="bg1"/>
                </a:solidFill>
              </a:rPr>
              <a:t>, który </a:t>
            </a:r>
            <a:r>
              <a:rPr lang="pl-PL" sz="2400" dirty="0">
                <a:solidFill>
                  <a:schemeClr val="bg1"/>
                </a:solidFill>
              </a:rPr>
              <a:t>z wynikiem 5,93 m zajmuje XIII miejsce w skoku w dal</a:t>
            </a:r>
            <a:r>
              <a:rPr lang="pl-PL" sz="2400" dirty="0" smtClean="0">
                <a:solidFill>
                  <a:schemeClr val="bg1"/>
                </a:solidFill>
              </a:rPr>
              <a:t>, Kamil </a:t>
            </a:r>
            <a:r>
              <a:rPr lang="pl-PL" sz="2400" dirty="0">
                <a:solidFill>
                  <a:schemeClr val="bg1"/>
                </a:solidFill>
              </a:rPr>
              <a:t>Zygmunt w skoku wzwyż jest XIV z wynikiem 181 cm, a </a:t>
            </a:r>
            <a:r>
              <a:rPr lang="pl-PL" sz="2400" dirty="0" smtClean="0">
                <a:solidFill>
                  <a:schemeClr val="bg1"/>
                </a:solidFill>
              </a:rPr>
              <a:t>Marta Matuszkiewicz </a:t>
            </a:r>
            <a:r>
              <a:rPr lang="pl-PL" sz="2400" dirty="0">
                <a:solidFill>
                  <a:schemeClr val="bg1"/>
                </a:solidFill>
              </a:rPr>
              <a:t>zajmuje w biegu na 100 m miejsce XXV z </a:t>
            </a:r>
            <a:r>
              <a:rPr lang="pl-PL" sz="2400" dirty="0" smtClean="0">
                <a:solidFill>
                  <a:schemeClr val="bg1"/>
                </a:solidFill>
              </a:rPr>
              <a:t>czasem 13.34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6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19672" y="5517232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Mistrzostwa Polski </a:t>
            </a:r>
            <a:r>
              <a:rPr lang="pl-PL" sz="2400" dirty="0" smtClean="0">
                <a:solidFill>
                  <a:schemeClr val="bg1"/>
                </a:solidFill>
              </a:rPr>
              <a:t>Młodzików </a:t>
            </a:r>
            <a:r>
              <a:rPr lang="pl-PL" sz="2400" dirty="0">
                <a:solidFill>
                  <a:schemeClr val="bg1"/>
                </a:solidFill>
              </a:rPr>
              <a:t>w Bielsku-Białej. Dekoracja 300-metrowcow</a:t>
            </a:r>
            <a:r>
              <a:rPr lang="pl-PL" sz="2400" dirty="0" smtClean="0">
                <a:solidFill>
                  <a:schemeClr val="bg1"/>
                </a:solidFill>
              </a:rPr>
              <a:t>, na </a:t>
            </a:r>
            <a:r>
              <a:rPr lang="pl-PL" sz="2400" dirty="0">
                <a:solidFill>
                  <a:schemeClr val="bg1"/>
                </a:solidFill>
              </a:rPr>
              <a:t>V miejscu Arkadiusz Bogunia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97" y="2185416"/>
            <a:ext cx="5652731" cy="325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5661248"/>
            <a:ext cx="76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Tomasz </a:t>
            </a:r>
            <a:r>
              <a:rPr lang="pl-PL" sz="2400" dirty="0">
                <a:solidFill>
                  <a:schemeClr val="bg1"/>
                </a:solidFill>
              </a:rPr>
              <a:t>Sysak z wynikiem 201 cm w skoku wzwyż kwalifikuje się </a:t>
            </a:r>
            <a:r>
              <a:rPr lang="pl-PL" sz="2400" dirty="0" smtClean="0">
                <a:solidFill>
                  <a:schemeClr val="bg1"/>
                </a:solidFill>
              </a:rPr>
              <a:t>do Mistrzostw </a:t>
            </a:r>
            <a:r>
              <a:rPr lang="pl-PL" sz="2400" dirty="0">
                <a:solidFill>
                  <a:schemeClr val="bg1"/>
                </a:solidFill>
              </a:rPr>
              <a:t>Polski Juniorów w Zielonej </a:t>
            </a:r>
            <a:r>
              <a:rPr lang="pl-PL" sz="2400" dirty="0" smtClean="0">
                <a:solidFill>
                  <a:schemeClr val="bg1"/>
                </a:solidFill>
              </a:rPr>
              <a:t>Górze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988840"/>
            <a:ext cx="4728295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7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48" y="2204864"/>
            <a:ext cx="3817069" cy="351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497224" y="5901252"/>
            <a:ext cx="8671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Kamil </a:t>
            </a:r>
            <a:r>
              <a:rPr lang="pl-PL" sz="2400" dirty="0" smtClean="0">
                <a:solidFill>
                  <a:schemeClr val="bg1"/>
                </a:solidFill>
              </a:rPr>
              <a:t>Zygmunt ustanawia rekord klubu młodzików w skoku wzwyż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6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635896" y="5919663"/>
            <a:ext cx="2833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Marta Matuszkiewicz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11" y="2276871"/>
            <a:ext cx="5636505" cy="359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4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Klub </a:t>
            </a:r>
            <a:r>
              <a:rPr lang="pl-PL" sz="2400" dirty="0">
                <a:solidFill>
                  <a:schemeClr val="bg1"/>
                </a:solidFill>
              </a:rPr>
              <a:t>organizuje X Bieg Uliczny o Puchar Burmistrza Kęt oraz </a:t>
            </a:r>
            <a:r>
              <a:rPr lang="pl-PL" sz="2400" dirty="0" smtClean="0">
                <a:solidFill>
                  <a:schemeClr val="bg1"/>
                </a:solidFill>
              </a:rPr>
              <a:t>jest organizatorem </a:t>
            </a:r>
            <a:r>
              <a:rPr lang="pl-PL" sz="2400" dirty="0">
                <a:solidFill>
                  <a:schemeClr val="bg1"/>
                </a:solidFill>
              </a:rPr>
              <a:t>zawodów lekkoatletycznych Memoriału im. prof</a:t>
            </a:r>
            <a:r>
              <a:rPr lang="pl-PL" sz="2400" dirty="0" smtClean="0">
                <a:solidFill>
                  <a:schemeClr val="bg1"/>
                </a:solidFill>
              </a:rPr>
              <a:t>. Edwarda </a:t>
            </a:r>
            <a:r>
              <a:rPr lang="pl-PL" sz="2400" dirty="0">
                <a:solidFill>
                  <a:schemeClr val="bg1"/>
                </a:solidFill>
              </a:rPr>
              <a:t>Wierzbickiego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26 </a:t>
            </a:r>
            <a:r>
              <a:rPr lang="pl-PL" sz="2400" dirty="0">
                <a:solidFill>
                  <a:schemeClr val="bg1"/>
                </a:solidFill>
              </a:rPr>
              <a:t>kwietnia 2001 roku MKS Tempo Kęty uzyskuje wpis do KRS </a:t>
            </a:r>
            <a:r>
              <a:rPr lang="pl-PL" sz="2400" dirty="0" smtClean="0">
                <a:solidFill>
                  <a:schemeClr val="bg1"/>
                </a:solidFill>
              </a:rPr>
              <a:t>pod nr </a:t>
            </a:r>
            <a:r>
              <a:rPr lang="pl-PL" sz="2400" dirty="0">
                <a:solidFill>
                  <a:schemeClr val="bg1"/>
                </a:solidFill>
              </a:rPr>
              <a:t>0000008356.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6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2001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26" y="2224636"/>
            <a:ext cx="5298034" cy="357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907704" y="5805264"/>
            <a:ext cx="5838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Andrzej </a:t>
            </a:r>
            <a:r>
              <a:rPr lang="pl-PL" sz="2400" dirty="0" smtClean="0">
                <a:solidFill>
                  <a:schemeClr val="bg1"/>
                </a:solidFill>
              </a:rPr>
              <a:t>Mróz </a:t>
            </a:r>
            <a:r>
              <a:rPr lang="pl-PL" sz="2400" dirty="0">
                <a:solidFill>
                  <a:schemeClr val="bg1"/>
                </a:solidFill>
              </a:rPr>
              <a:t>na mecie maratonu w Krakowie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6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1983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71600" y="2204864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</a:rPr>
              <a:t>Trzy medale zdobywają lekkoatleci Tempa w Mistrzostwach </a:t>
            </a:r>
            <a:r>
              <a:rPr lang="pl-PL" sz="2400" b="1" dirty="0" smtClean="0">
                <a:solidFill>
                  <a:schemeClr val="bg1"/>
                </a:solidFill>
              </a:rPr>
              <a:t>Makroregionu Śląskiego </a:t>
            </a:r>
            <a:r>
              <a:rPr lang="pl-PL" sz="2400" b="1" dirty="0">
                <a:solidFill>
                  <a:schemeClr val="bg1"/>
                </a:solidFill>
              </a:rPr>
              <a:t>Młodzików w Zabrzu: Zygmunt Sewera </a:t>
            </a:r>
            <a:r>
              <a:rPr lang="pl-PL" sz="2400" b="1" dirty="0" smtClean="0">
                <a:solidFill>
                  <a:schemeClr val="bg1"/>
                </a:solidFill>
              </a:rPr>
              <a:t>medal srebrny </a:t>
            </a:r>
            <a:r>
              <a:rPr lang="pl-PL" sz="2400" b="1" dirty="0">
                <a:solidFill>
                  <a:schemeClr val="bg1"/>
                </a:solidFill>
              </a:rPr>
              <a:t>w rzucie oszczepem, Agata Mleczko </a:t>
            </a:r>
            <a:r>
              <a:rPr lang="pl-PL" sz="2400" b="1" dirty="0" smtClean="0">
                <a:solidFill>
                  <a:schemeClr val="bg1"/>
                </a:solidFill>
              </a:rPr>
              <a:t> srebrny </a:t>
            </a:r>
            <a:r>
              <a:rPr lang="pl-PL" sz="2400" b="1" dirty="0">
                <a:solidFill>
                  <a:schemeClr val="bg1"/>
                </a:solidFill>
              </a:rPr>
              <a:t>w </a:t>
            </a:r>
            <a:r>
              <a:rPr lang="pl-PL" sz="2400" b="1" dirty="0" smtClean="0">
                <a:solidFill>
                  <a:schemeClr val="bg1"/>
                </a:solidFill>
              </a:rPr>
              <a:t>rzucie dyskiem </a:t>
            </a:r>
            <a:r>
              <a:rPr lang="pl-PL" sz="2400" b="1" dirty="0">
                <a:solidFill>
                  <a:schemeClr val="bg1"/>
                </a:solidFill>
              </a:rPr>
              <a:t>i Jacek Honkisz brązowy w skoku wzwyż</a:t>
            </a:r>
            <a:r>
              <a:rPr lang="pl-PL" sz="2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W </a:t>
            </a:r>
            <a:r>
              <a:rPr lang="pl-PL" sz="2400" b="1" dirty="0">
                <a:solidFill>
                  <a:schemeClr val="bg1"/>
                </a:solidFill>
              </a:rPr>
              <a:t>sierpniu odbywa się pierwsze klubowe </a:t>
            </a:r>
            <a:r>
              <a:rPr lang="pl-PL" sz="2400" b="1" dirty="0" smtClean="0">
                <a:solidFill>
                  <a:schemeClr val="bg1"/>
                </a:solidFill>
              </a:rPr>
              <a:t>zgrupowanie szkoleniowe w </a:t>
            </a:r>
            <a:r>
              <a:rPr lang="pl-PL" sz="2400" b="1" dirty="0">
                <a:solidFill>
                  <a:schemeClr val="bg1"/>
                </a:solidFill>
              </a:rPr>
              <a:t>Rytrze.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27584" y="2114794"/>
            <a:ext cx="48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Marta Zbylut piąta w Mistrzostwach Polski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Marta </a:t>
            </a:r>
            <a:r>
              <a:rPr lang="pl-PL" sz="2400" dirty="0">
                <a:solidFill>
                  <a:schemeClr val="bg1"/>
                </a:solidFill>
              </a:rPr>
              <a:t>Zbylut w Mistrzostwach Polski Młodzików w Siedlcach </a:t>
            </a:r>
            <a:r>
              <a:rPr lang="pl-PL" sz="2400" dirty="0" smtClean="0">
                <a:solidFill>
                  <a:schemeClr val="bg1"/>
                </a:solidFill>
              </a:rPr>
              <a:t>zajmuje w </a:t>
            </a:r>
            <a:r>
              <a:rPr lang="pl-PL" sz="2400" dirty="0">
                <a:solidFill>
                  <a:schemeClr val="bg1"/>
                </a:solidFill>
              </a:rPr>
              <a:t>skoku w dal V miejsce ze świetnym wynikiem 5,29 m. W </a:t>
            </a:r>
            <a:r>
              <a:rPr lang="pl-PL" sz="2400" dirty="0" smtClean="0">
                <a:solidFill>
                  <a:schemeClr val="bg1"/>
                </a:solidFill>
              </a:rPr>
              <a:t>tych samych </a:t>
            </a:r>
            <a:r>
              <a:rPr lang="pl-PL" sz="2400" dirty="0">
                <a:solidFill>
                  <a:schemeClr val="bg1"/>
                </a:solidFill>
              </a:rPr>
              <a:t>zawodach Kinga </a:t>
            </a:r>
            <a:r>
              <a:rPr lang="pl-PL" sz="2400" dirty="0" err="1">
                <a:solidFill>
                  <a:schemeClr val="bg1"/>
                </a:solidFill>
              </a:rPr>
              <a:t>Wyrwiak</a:t>
            </a:r>
            <a:r>
              <a:rPr lang="pl-PL" sz="2400" dirty="0">
                <a:solidFill>
                  <a:schemeClr val="bg1"/>
                </a:solidFill>
              </a:rPr>
              <a:t> zajmuje w skoku wzwyż XV </a:t>
            </a:r>
            <a:r>
              <a:rPr lang="pl-PL" sz="2400" dirty="0" smtClean="0">
                <a:solidFill>
                  <a:schemeClr val="bg1"/>
                </a:solidFill>
              </a:rPr>
              <a:t>miejsce z </a:t>
            </a:r>
            <a:r>
              <a:rPr lang="pl-PL" sz="2400" dirty="0">
                <a:solidFill>
                  <a:schemeClr val="bg1"/>
                </a:solidFill>
              </a:rPr>
              <a:t>wynikiem 150 cm, a Anna Płonka XVIII miejsce w skoku w </a:t>
            </a:r>
            <a:r>
              <a:rPr lang="pl-PL" sz="2400" dirty="0" smtClean="0">
                <a:solidFill>
                  <a:schemeClr val="bg1"/>
                </a:solidFill>
              </a:rPr>
              <a:t>dal z </a:t>
            </a:r>
            <a:r>
              <a:rPr lang="pl-PL" sz="2400" dirty="0">
                <a:solidFill>
                  <a:schemeClr val="bg1"/>
                </a:solidFill>
              </a:rPr>
              <a:t>wynikiem 4,83 m.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07" y="2098042"/>
            <a:ext cx="2725268" cy="424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4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Kamil </a:t>
            </a:r>
            <a:r>
              <a:rPr lang="pl-PL" sz="2400" dirty="0">
                <a:solidFill>
                  <a:schemeClr val="bg1"/>
                </a:solidFill>
              </a:rPr>
              <a:t>Zygmunt, zwyciężając w Mistrzostwach Makroregionu w skoku wzwyż z wynikiem 190 cm, kwalifikuje się do Ogólnopolskiej Olimpiady Młodzieży (Mistrzostwa Polski U-18) we Wrocławiu. W </a:t>
            </a:r>
            <a:r>
              <a:rPr lang="pl-PL" sz="2400" dirty="0" smtClean="0">
                <a:solidFill>
                  <a:schemeClr val="bg1"/>
                </a:solidFill>
              </a:rPr>
              <a:t>zawodach tych </a:t>
            </a:r>
            <a:r>
              <a:rPr lang="pl-PL" sz="2400" dirty="0">
                <a:solidFill>
                  <a:schemeClr val="bg1"/>
                </a:solidFill>
              </a:rPr>
              <a:t>z wynikiem 180 cm zajmuje XIX miejsce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52" y="2280173"/>
            <a:ext cx="3760625" cy="4101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726201" y="278092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Ekipa Tempa w Siedlcach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2002 roku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Od lewej: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Marta </a:t>
            </a:r>
            <a:r>
              <a:rPr lang="pl-PL" sz="2400" dirty="0">
                <a:solidFill>
                  <a:schemeClr val="bg1"/>
                </a:solidFill>
              </a:rPr>
              <a:t>Zbylut, 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Anna </a:t>
            </a:r>
            <a:r>
              <a:rPr lang="pl-PL" sz="2400" dirty="0">
                <a:solidFill>
                  <a:schemeClr val="bg1"/>
                </a:solidFill>
              </a:rPr>
              <a:t>Płonka,</a:t>
            </a:r>
          </a:p>
          <a:p>
            <a:pPr algn="ctr"/>
            <a:r>
              <a:rPr lang="nn-NO" sz="2400" dirty="0">
                <a:solidFill>
                  <a:schemeClr val="bg1"/>
                </a:solidFill>
              </a:rPr>
              <a:t>Kinga Wyrwiak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nn-NO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nn-NO" sz="2400" dirty="0" smtClean="0">
                <a:solidFill>
                  <a:schemeClr val="bg1"/>
                </a:solidFill>
              </a:rPr>
              <a:t>trener 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nn-NO" sz="2400" dirty="0" smtClean="0">
                <a:solidFill>
                  <a:schemeClr val="bg1"/>
                </a:solidFill>
              </a:rPr>
              <a:t>Tadeusz </a:t>
            </a:r>
            <a:r>
              <a:rPr lang="nn-NO" sz="2400" dirty="0">
                <a:solidFill>
                  <a:schemeClr val="bg1"/>
                </a:solidFill>
              </a:rPr>
              <a:t>Łysek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8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2002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43368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917220" y="2996952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Nasi „</a:t>
            </a:r>
            <a:r>
              <a:rPr lang="pl-PL" sz="2400" dirty="0" err="1">
                <a:solidFill>
                  <a:schemeClr val="bg1"/>
                </a:solidFill>
              </a:rPr>
              <a:t>dwumetrowcy</a:t>
            </a:r>
            <a:r>
              <a:rPr lang="pl-PL" sz="2400" dirty="0">
                <a:solidFill>
                  <a:schemeClr val="bg1"/>
                </a:solidFill>
              </a:rPr>
              <a:t>”.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Od </a:t>
            </a:r>
            <a:r>
              <a:rPr lang="pl-PL" sz="2400" dirty="0">
                <a:solidFill>
                  <a:schemeClr val="bg1"/>
                </a:solidFill>
              </a:rPr>
              <a:t>lewej: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Sławomir Król </a:t>
            </a:r>
            <a:r>
              <a:rPr lang="pl-PL" sz="2400" dirty="0">
                <a:solidFill>
                  <a:schemeClr val="bg1"/>
                </a:solidFill>
              </a:rPr>
              <a:t>(202 cm), Grzegorz </a:t>
            </a:r>
            <a:r>
              <a:rPr lang="pl-PL" sz="2400" dirty="0" err="1">
                <a:solidFill>
                  <a:schemeClr val="bg1"/>
                </a:solidFill>
              </a:rPr>
              <a:t>Chwierut</a:t>
            </a:r>
            <a:r>
              <a:rPr lang="pl-PL" sz="2400" dirty="0">
                <a:solidFill>
                  <a:schemeClr val="bg1"/>
                </a:solidFill>
              </a:rPr>
              <a:t> (200 cm),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Tomasz </a:t>
            </a:r>
            <a:r>
              <a:rPr lang="pl-PL" sz="2400" dirty="0">
                <a:solidFill>
                  <a:schemeClr val="bg1"/>
                </a:solidFill>
              </a:rPr>
              <a:t>Sysak (201 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4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Rekordowe wyniki Kamila </a:t>
            </a:r>
            <a:r>
              <a:rPr lang="pl-PL" sz="2400" b="1" dirty="0" smtClean="0">
                <a:solidFill>
                  <a:schemeClr val="bg1"/>
                </a:solidFill>
              </a:rPr>
              <a:t>Zygmunta i </a:t>
            </a:r>
            <a:r>
              <a:rPr lang="pl-PL" sz="2400" b="1" dirty="0">
                <a:solidFill>
                  <a:schemeClr val="bg1"/>
                </a:solidFill>
              </a:rPr>
              <a:t>Krzysztofa </a:t>
            </a:r>
            <a:r>
              <a:rPr lang="pl-PL" sz="2400" b="1" dirty="0" smtClean="0">
                <a:solidFill>
                  <a:schemeClr val="bg1"/>
                </a:solidFill>
              </a:rPr>
              <a:t>Janika</a:t>
            </a:r>
          </a:p>
          <a:p>
            <a:pPr algn="just"/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Kamil </a:t>
            </a:r>
            <a:r>
              <a:rPr lang="pl-PL" sz="2400" dirty="0">
                <a:solidFill>
                  <a:schemeClr val="bg1"/>
                </a:solidFill>
              </a:rPr>
              <a:t>Zygmunt zajmuje VII miejsce w Halowych Mistrzostwach </a:t>
            </a:r>
            <a:r>
              <a:rPr lang="pl-PL" sz="2400" dirty="0" smtClean="0">
                <a:solidFill>
                  <a:schemeClr val="bg1"/>
                </a:solidFill>
              </a:rPr>
              <a:t>Polski Juniorów </a:t>
            </a:r>
            <a:r>
              <a:rPr lang="pl-PL" sz="2400" dirty="0">
                <a:solidFill>
                  <a:schemeClr val="bg1"/>
                </a:solidFill>
              </a:rPr>
              <a:t>Młodszych U-18 w Warszawie w skoku wzwyż z </a:t>
            </a:r>
            <a:r>
              <a:rPr lang="pl-PL" sz="2400" dirty="0" smtClean="0">
                <a:solidFill>
                  <a:schemeClr val="bg1"/>
                </a:solidFill>
              </a:rPr>
              <a:t>wynikiem 195 </a:t>
            </a:r>
            <a:r>
              <a:rPr lang="pl-PL" sz="2400" dirty="0">
                <a:solidFill>
                  <a:schemeClr val="bg1"/>
                </a:solidFill>
              </a:rPr>
              <a:t>cm. Arkadiusz Bogunia w tych samych zawodach </a:t>
            </a:r>
            <a:r>
              <a:rPr lang="pl-PL" sz="2400" dirty="0" smtClean="0">
                <a:solidFill>
                  <a:schemeClr val="bg1"/>
                </a:solidFill>
              </a:rPr>
              <a:t>zajmuje IX </a:t>
            </a:r>
            <a:r>
              <a:rPr lang="pl-PL" sz="2400" dirty="0">
                <a:solidFill>
                  <a:schemeClr val="bg1"/>
                </a:solidFill>
              </a:rPr>
              <a:t>miejsce w biegu na 200 m, a Krzysztof Janik w kategorii </a:t>
            </a:r>
            <a:r>
              <a:rPr lang="pl-PL" sz="2400" dirty="0" smtClean="0">
                <a:solidFill>
                  <a:schemeClr val="bg1"/>
                </a:solidFill>
              </a:rPr>
              <a:t>juniorów U-20 </a:t>
            </a:r>
            <a:r>
              <a:rPr lang="pl-PL" sz="2400" dirty="0">
                <a:solidFill>
                  <a:schemeClr val="bg1"/>
                </a:solidFill>
              </a:rPr>
              <a:t>zajmuje XX miejsce w biegu na 800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Kamil </a:t>
            </a:r>
            <a:r>
              <a:rPr lang="pl-PL" sz="2400" dirty="0">
                <a:solidFill>
                  <a:schemeClr val="bg1"/>
                </a:solidFill>
              </a:rPr>
              <a:t>Zygmunt występuje w Mistrzostwach Polski Juniorów </a:t>
            </a:r>
            <a:r>
              <a:rPr lang="pl-PL" sz="2400" dirty="0" smtClean="0">
                <a:solidFill>
                  <a:schemeClr val="bg1"/>
                </a:solidFill>
              </a:rPr>
              <a:t>Młodszych (</a:t>
            </a:r>
            <a:r>
              <a:rPr lang="pl-PL" sz="2400" dirty="0">
                <a:solidFill>
                  <a:schemeClr val="bg1"/>
                </a:solidFill>
              </a:rPr>
              <a:t>OOM ) w Gdańsku i zajmuje w skoku wzwyż XIII miejsce z </a:t>
            </a:r>
            <a:r>
              <a:rPr lang="pl-PL" sz="2400" dirty="0" smtClean="0">
                <a:solidFill>
                  <a:schemeClr val="bg1"/>
                </a:solidFill>
              </a:rPr>
              <a:t>wynikiem 190 </a:t>
            </a:r>
            <a:r>
              <a:rPr lang="pl-PL" sz="2400" dirty="0">
                <a:solidFill>
                  <a:schemeClr val="bg1"/>
                </a:solidFill>
              </a:rPr>
              <a:t>cm.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2003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88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259632" y="5749157"/>
            <a:ext cx="76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Kamil Zygmunt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2003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3" y="2204864"/>
            <a:ext cx="5379985" cy="352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1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Srebrny medal Anny Płonki w Mistrzostwach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endParaRPr lang="pl-PL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Juniorów Młodszych w Spale </a:t>
            </a:r>
            <a:r>
              <a:rPr lang="pl-PL" sz="2400" dirty="0" smtClean="0">
                <a:solidFill>
                  <a:schemeClr val="bg1"/>
                </a:solidFill>
              </a:rPr>
              <a:t>Anna Płonka </a:t>
            </a:r>
            <a:r>
              <a:rPr lang="pl-PL" sz="2400" dirty="0">
                <a:solidFill>
                  <a:schemeClr val="bg1"/>
                </a:solidFill>
              </a:rPr>
              <a:t>zdobywa srebrny medal w trójskoku z wynikiem 11,31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61054"/>
            <a:ext cx="3816424" cy="251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9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w Spale Kamil </a:t>
            </a:r>
            <a:r>
              <a:rPr lang="pl-PL" sz="2400" dirty="0" smtClean="0">
                <a:solidFill>
                  <a:schemeClr val="bg1"/>
                </a:solidFill>
              </a:rPr>
              <a:t>Zygmunt w </a:t>
            </a:r>
            <a:r>
              <a:rPr lang="pl-PL" sz="2400" dirty="0">
                <a:solidFill>
                  <a:schemeClr val="bg1"/>
                </a:solidFill>
              </a:rPr>
              <a:t>skoku wzwyż z wynikiem 198 cm zajmuje VI miejsce, a </a:t>
            </a:r>
            <a:r>
              <a:rPr lang="pl-PL" sz="2400" dirty="0" smtClean="0">
                <a:solidFill>
                  <a:schemeClr val="bg1"/>
                </a:solidFill>
              </a:rPr>
              <a:t>Krzysztof Janik </a:t>
            </a:r>
            <a:r>
              <a:rPr lang="pl-PL" sz="2400" dirty="0">
                <a:solidFill>
                  <a:schemeClr val="bg1"/>
                </a:solidFill>
              </a:rPr>
              <a:t>w biegu na 800 m z czasem 2:04.40 jest X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w Biegach Przełajowych w kategorii </a:t>
            </a:r>
            <a:r>
              <a:rPr lang="pl-PL" sz="2400" dirty="0" smtClean="0">
                <a:solidFill>
                  <a:schemeClr val="bg1"/>
                </a:solidFill>
              </a:rPr>
              <a:t>juniorów </a:t>
            </a:r>
            <a:r>
              <a:rPr lang="pl-PL" sz="2400" dirty="0">
                <a:solidFill>
                  <a:schemeClr val="bg1"/>
                </a:solidFill>
              </a:rPr>
              <a:t>Krzysztof Janik na dystansie 3000 m zajmuje 51 miejsce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w kategorii juniorów młodszych Iwona Kiszczak w </a:t>
            </a:r>
            <a:r>
              <a:rPr lang="pl-PL" sz="2400" dirty="0" smtClean="0">
                <a:solidFill>
                  <a:schemeClr val="bg1"/>
                </a:solidFill>
              </a:rPr>
              <a:t>konkurencji 2000 </a:t>
            </a:r>
            <a:r>
              <a:rPr lang="pl-PL" sz="2400" dirty="0">
                <a:solidFill>
                  <a:schemeClr val="bg1"/>
                </a:solidFill>
              </a:rPr>
              <a:t>m jest 47.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9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11" y="2466481"/>
            <a:ext cx="2907391" cy="3172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66" y="2492896"/>
            <a:ext cx="4237386" cy="315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015280" y="5958179"/>
            <a:ext cx="3511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Kamil Zygmunt z trenerem Tadeuszem Łyskiem (Spała 2004)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004048" y="5958180"/>
            <a:ext cx="3511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Krzysztof Janik w trakcie biegu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na 800m (Spała 2004)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04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Białymstoku Kamil </a:t>
            </a:r>
            <a:r>
              <a:rPr lang="pl-PL" sz="2400" dirty="0" smtClean="0">
                <a:solidFill>
                  <a:schemeClr val="bg1"/>
                </a:solidFill>
              </a:rPr>
              <a:t>Zygmunt zajmuje </a:t>
            </a:r>
            <a:r>
              <a:rPr lang="pl-PL" sz="2400" dirty="0">
                <a:solidFill>
                  <a:schemeClr val="bg1"/>
                </a:solidFill>
              </a:rPr>
              <a:t>XVI miejsce w skoku wzwyż z wynikiem 189 cm</a:t>
            </a:r>
            <a:r>
              <a:rPr lang="pl-PL" sz="2400" dirty="0" smtClean="0">
                <a:solidFill>
                  <a:schemeClr val="bg1"/>
                </a:solidFill>
              </a:rPr>
              <a:t>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(OOM) w Zielonej </a:t>
            </a:r>
            <a:r>
              <a:rPr lang="pl-PL" sz="2400" dirty="0" smtClean="0">
                <a:solidFill>
                  <a:schemeClr val="bg1"/>
                </a:solidFill>
              </a:rPr>
              <a:t>Górze Anna </a:t>
            </a:r>
            <a:r>
              <a:rPr lang="pl-PL" sz="2400" dirty="0">
                <a:solidFill>
                  <a:schemeClr val="bg1"/>
                </a:solidFill>
              </a:rPr>
              <a:t>Płonka zajmuje w trójskoku X miejsce z wynikiem 11,30 </a:t>
            </a:r>
            <a:r>
              <a:rPr lang="pl-PL" sz="2400" dirty="0" smtClean="0">
                <a:solidFill>
                  <a:schemeClr val="bg1"/>
                </a:solidFill>
              </a:rPr>
              <a:t>m (</a:t>
            </a:r>
            <a:r>
              <a:rPr lang="pl-PL" sz="2400" dirty="0">
                <a:solidFill>
                  <a:schemeClr val="bg1"/>
                </a:solidFill>
              </a:rPr>
              <a:t>eliminacje 11,79 m), a Mateusz Bies w rzucie oszczepem z </a:t>
            </a:r>
            <a:r>
              <a:rPr lang="pl-PL" sz="2400" dirty="0" smtClean="0">
                <a:solidFill>
                  <a:schemeClr val="bg1"/>
                </a:solidFill>
              </a:rPr>
              <a:t>wynikiem 49,88 </a:t>
            </a:r>
            <a:r>
              <a:rPr lang="pl-PL" sz="2400" dirty="0">
                <a:solidFill>
                  <a:schemeClr val="bg1"/>
                </a:solidFill>
              </a:rPr>
              <a:t>m XVII miejsce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Świeciu Sławomir </a:t>
            </a:r>
            <a:r>
              <a:rPr lang="pl-PL" sz="2400" dirty="0" smtClean="0">
                <a:solidFill>
                  <a:schemeClr val="bg1"/>
                </a:solidFill>
              </a:rPr>
              <a:t>Pszczółka w </a:t>
            </a:r>
            <a:r>
              <a:rPr lang="pl-PL" sz="2400" dirty="0">
                <a:solidFill>
                  <a:schemeClr val="bg1"/>
                </a:solidFill>
              </a:rPr>
              <a:t>skoku w dal z wynikiem 5,39 m zajmuje XVIII miejsce.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2004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5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43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 smtClean="0">
                <a:solidFill>
                  <a:schemeClr val="bg1"/>
                </a:solidFill>
              </a:rPr>
              <a:t>	Coraz lepsze wyniki</a:t>
            </a: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SZS we Wrocławiu startuje </a:t>
            </a:r>
            <a:r>
              <a:rPr lang="pl-PL" sz="2400" dirty="0" smtClean="0">
                <a:solidFill>
                  <a:schemeClr val="bg1"/>
                </a:solidFill>
              </a:rPr>
              <a:t>Mirosław Smolarek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uzyskuje w skoku w dal wynik 6,45 m, a w </a:t>
            </a:r>
            <a:r>
              <a:rPr lang="pl-PL" sz="2400" dirty="0" smtClean="0">
                <a:solidFill>
                  <a:schemeClr val="bg1"/>
                </a:solidFill>
              </a:rPr>
              <a:t>trójskoku 13,54 </a:t>
            </a:r>
            <a:r>
              <a:rPr lang="pl-PL" sz="2400" dirty="0">
                <a:solidFill>
                  <a:schemeClr val="bg1"/>
                </a:solidFill>
              </a:rPr>
              <a:t>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1984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00" y="2276871"/>
            <a:ext cx="2766805" cy="396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Złoto i brąz Anny Płonki w Mistrzostwach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Anna </a:t>
            </a:r>
            <a:r>
              <a:rPr lang="pl-PL" sz="2400" dirty="0">
                <a:solidFill>
                  <a:schemeClr val="bg1"/>
                </a:solidFill>
              </a:rPr>
              <a:t>Płonka (trener Krzysztof Drabek) w Halowych </a:t>
            </a:r>
            <a:r>
              <a:rPr lang="pl-PL" sz="2400" dirty="0" smtClean="0">
                <a:solidFill>
                  <a:schemeClr val="bg1"/>
                </a:solidFill>
              </a:rPr>
              <a:t>Mistrzostwach Polski </a:t>
            </a:r>
            <a:r>
              <a:rPr lang="pl-PL" sz="2400" dirty="0">
                <a:solidFill>
                  <a:schemeClr val="bg1"/>
                </a:solidFill>
              </a:rPr>
              <a:t>Juniorów U-20 w Spale zdobywa złoty medal w </a:t>
            </a:r>
            <a:r>
              <a:rPr lang="pl-PL" sz="2400" dirty="0" smtClean="0">
                <a:solidFill>
                  <a:schemeClr val="bg1"/>
                </a:solidFill>
              </a:rPr>
              <a:t>trójskoku z </a:t>
            </a:r>
            <a:r>
              <a:rPr lang="pl-PL" sz="2400" dirty="0">
                <a:solidFill>
                  <a:schemeClr val="bg1"/>
                </a:solidFill>
              </a:rPr>
              <a:t>wynikiem 12,31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Anna </a:t>
            </a:r>
            <a:r>
              <a:rPr lang="pl-PL" sz="2400" dirty="0">
                <a:solidFill>
                  <a:schemeClr val="bg1"/>
                </a:solidFill>
              </a:rPr>
              <a:t>Płonka w Mistrzostwach Polski Juniorów w Bydgoszczy </a:t>
            </a:r>
            <a:r>
              <a:rPr lang="pl-PL" sz="2400" dirty="0" smtClean="0">
                <a:solidFill>
                  <a:schemeClr val="bg1"/>
                </a:solidFill>
              </a:rPr>
              <a:t>zdobywa brązowy </a:t>
            </a:r>
            <a:r>
              <a:rPr lang="pl-PL" sz="2400" dirty="0">
                <a:solidFill>
                  <a:schemeClr val="bg1"/>
                </a:solidFill>
              </a:rPr>
              <a:t>medal w trójskoku z wynikiem 12,17 m, a </a:t>
            </a:r>
            <a:r>
              <a:rPr lang="pl-PL" sz="2400" dirty="0" smtClean="0">
                <a:solidFill>
                  <a:schemeClr val="bg1"/>
                </a:solidFill>
              </a:rPr>
              <a:t>Kamil Zygmunt </a:t>
            </a:r>
            <a:r>
              <a:rPr lang="pl-PL" sz="2400" dirty="0">
                <a:solidFill>
                  <a:schemeClr val="bg1"/>
                </a:solidFill>
              </a:rPr>
              <a:t>w tych mistrzostwach zajmuje w skoku wzwyż XI </a:t>
            </a:r>
            <a:r>
              <a:rPr lang="pl-PL" sz="2400" dirty="0" smtClean="0">
                <a:solidFill>
                  <a:schemeClr val="bg1"/>
                </a:solidFill>
              </a:rPr>
              <a:t>miejsce z </a:t>
            </a:r>
            <a:r>
              <a:rPr lang="pl-PL" sz="2400" dirty="0">
                <a:solidFill>
                  <a:schemeClr val="bg1"/>
                </a:solidFill>
              </a:rPr>
              <a:t>wynikiem 199 cm.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0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4112"/>
            <a:ext cx="215830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14112"/>
            <a:ext cx="2687639" cy="4052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rostokąt 10"/>
          <p:cNvSpPr/>
          <p:nvPr/>
        </p:nvSpPr>
        <p:spPr>
          <a:xfrm>
            <a:off x="1015281" y="5978599"/>
            <a:ext cx="3511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Anna Płonka ze złotym medalem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na podium w Spale. 2005 rok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349899" y="5978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Anna Płonka z trenerem Krzysztofem</a:t>
            </a:r>
          </a:p>
          <a:p>
            <a:pPr algn="ctr"/>
            <a:r>
              <a:rPr lang="pl-PL" dirty="0" err="1">
                <a:solidFill>
                  <a:schemeClr val="bg1"/>
                </a:solidFill>
              </a:rPr>
              <a:t>Drabkiem</a:t>
            </a:r>
            <a:r>
              <a:rPr lang="pl-PL" dirty="0">
                <a:solidFill>
                  <a:schemeClr val="bg1"/>
                </a:solidFill>
              </a:rPr>
              <a:t>. Bydgoszcz 2005 rok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(OOM ) w </a:t>
            </a:r>
            <a:r>
              <a:rPr lang="pl-PL" sz="2400" dirty="0" smtClean="0">
                <a:solidFill>
                  <a:schemeClr val="bg1"/>
                </a:solidFill>
              </a:rPr>
              <a:t>Warszawie Mateusz </a:t>
            </a:r>
            <a:r>
              <a:rPr lang="pl-PL" sz="2400" dirty="0">
                <a:solidFill>
                  <a:schemeClr val="bg1"/>
                </a:solidFill>
              </a:rPr>
              <a:t>Bies zajmuje XIV miejsce w rzucie oszczepem (700 g) z </a:t>
            </a:r>
            <a:r>
              <a:rPr lang="pl-PL" sz="2400" dirty="0" smtClean="0">
                <a:solidFill>
                  <a:schemeClr val="bg1"/>
                </a:solidFill>
              </a:rPr>
              <a:t>wynikiem 53,84 </a:t>
            </a:r>
            <a:r>
              <a:rPr lang="pl-PL" sz="2400" dirty="0">
                <a:solidFill>
                  <a:schemeClr val="bg1"/>
                </a:solidFill>
              </a:rPr>
              <a:t>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(Mały Memoriał im. Janusza Kusocińskiego</a:t>
            </a:r>
            <a:r>
              <a:rPr lang="pl-PL" sz="2400" dirty="0" smtClean="0">
                <a:solidFill>
                  <a:schemeClr val="bg1"/>
                </a:solidFill>
              </a:rPr>
              <a:t>) w </a:t>
            </a:r>
            <a:r>
              <a:rPr lang="pl-PL" sz="2400" dirty="0">
                <a:solidFill>
                  <a:schemeClr val="bg1"/>
                </a:solidFill>
              </a:rPr>
              <a:t>Kielcach Krzysztof Wanat zajmuje X miejsce w </a:t>
            </a:r>
            <a:r>
              <a:rPr lang="pl-PL" sz="2400" dirty="0" smtClean="0">
                <a:solidFill>
                  <a:schemeClr val="bg1"/>
                </a:solidFill>
              </a:rPr>
              <a:t>skoku w </a:t>
            </a:r>
            <a:r>
              <a:rPr lang="pl-PL" sz="2400" dirty="0">
                <a:solidFill>
                  <a:schemeClr val="bg1"/>
                </a:solidFill>
              </a:rPr>
              <a:t>dal z wynikiem 6,14 m, Grzegorz Matkowski w tej samej </a:t>
            </a:r>
            <a:r>
              <a:rPr lang="pl-PL" sz="2400" dirty="0" smtClean="0">
                <a:solidFill>
                  <a:schemeClr val="bg1"/>
                </a:solidFill>
              </a:rPr>
              <a:t>konkurencji jest </a:t>
            </a:r>
            <a:r>
              <a:rPr lang="pl-PL" sz="2400" dirty="0">
                <a:solidFill>
                  <a:schemeClr val="bg1"/>
                </a:solidFill>
              </a:rPr>
              <a:t>XVII z wynikiem 5,94 m, a Kamil Froń w rzucie </a:t>
            </a:r>
            <a:r>
              <a:rPr lang="pl-PL" sz="2400" dirty="0" smtClean="0">
                <a:solidFill>
                  <a:schemeClr val="bg1"/>
                </a:solidFill>
              </a:rPr>
              <a:t>oszczepem (</a:t>
            </a:r>
            <a:r>
              <a:rPr lang="pl-PL" sz="2400" dirty="0">
                <a:solidFill>
                  <a:schemeClr val="bg1"/>
                </a:solidFill>
              </a:rPr>
              <a:t>600 g) zajmuje XX miejsce z wynikiem 36,05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439414"/>
            <a:ext cx="3666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Krzysztof </a:t>
            </a:r>
            <a:r>
              <a:rPr lang="pl-PL" sz="2400" dirty="0">
                <a:solidFill>
                  <a:schemeClr val="bg1"/>
                </a:solidFill>
              </a:rPr>
              <a:t>Wanat zdobywa złoty medal w eliminacjach </a:t>
            </a:r>
            <a:r>
              <a:rPr lang="pl-PL" sz="2400" dirty="0" smtClean="0">
                <a:solidFill>
                  <a:schemeClr val="bg1"/>
                </a:solidFill>
              </a:rPr>
              <a:t>wojewódzkich Samsung </a:t>
            </a:r>
            <a:r>
              <a:rPr lang="pl-PL" sz="2400" dirty="0" err="1">
                <a:solidFill>
                  <a:schemeClr val="bg1"/>
                </a:solidFill>
              </a:rPr>
              <a:t>Athletic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Cup</a:t>
            </a:r>
            <a:r>
              <a:rPr lang="pl-PL" sz="2400" dirty="0">
                <a:solidFill>
                  <a:schemeClr val="bg1"/>
                </a:solidFill>
              </a:rPr>
              <a:t> w Krakowie i awansuje do finału ogólnopolskiego</a:t>
            </a:r>
            <a:r>
              <a:rPr lang="pl-PL" sz="2400" dirty="0" smtClean="0">
                <a:solidFill>
                  <a:schemeClr val="bg1"/>
                </a:solidFill>
              </a:rPr>
              <a:t>, w </a:t>
            </a:r>
            <a:r>
              <a:rPr lang="pl-PL" sz="2400" dirty="0">
                <a:solidFill>
                  <a:schemeClr val="bg1"/>
                </a:solidFill>
              </a:rPr>
              <a:t>którym zajmuje V miejsce w skoku w dal z </a:t>
            </a:r>
            <a:r>
              <a:rPr lang="pl-PL" sz="2400" dirty="0" smtClean="0">
                <a:solidFill>
                  <a:schemeClr val="bg1"/>
                </a:solidFill>
              </a:rPr>
              <a:t>rekordem życiowym </a:t>
            </a:r>
            <a:r>
              <a:rPr lang="pl-PL" sz="2400" dirty="0">
                <a:solidFill>
                  <a:schemeClr val="bg1"/>
                </a:solidFill>
              </a:rPr>
              <a:t>6,13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2005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88966"/>
            <a:ext cx="3020464" cy="453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8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43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 smtClean="0">
              <a:solidFill>
                <a:schemeClr val="bg1"/>
              </a:solidFill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Kolejny </a:t>
            </a:r>
            <a:r>
              <a:rPr lang="pl-PL" sz="2400" b="1" dirty="0">
                <a:solidFill>
                  <a:schemeClr val="bg1"/>
                </a:solidFill>
              </a:rPr>
              <a:t>medal Anny Płonki w </a:t>
            </a:r>
            <a:r>
              <a:rPr lang="pl-PL" sz="2400" b="1" dirty="0" smtClean="0">
                <a:solidFill>
                  <a:schemeClr val="bg1"/>
                </a:solidFill>
              </a:rPr>
              <a:t>Spale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w Spale Anna </a:t>
            </a:r>
            <a:r>
              <a:rPr lang="pl-PL" sz="2400" dirty="0" smtClean="0">
                <a:solidFill>
                  <a:schemeClr val="bg1"/>
                </a:solidFill>
              </a:rPr>
              <a:t>Płonka zdobywa </a:t>
            </a:r>
            <a:r>
              <a:rPr lang="pl-PL" sz="2400" dirty="0">
                <a:solidFill>
                  <a:schemeClr val="bg1"/>
                </a:solidFill>
              </a:rPr>
              <a:t>srebrny medal w trójskoku z wynikiem 12,39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35" y="2348880"/>
            <a:ext cx="309336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8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w Lekkiej Atletyce w Słupsku Anna Płonka zajmuje VI miejsce w trójskoku z wynikiem 12,14 m, a Mateusz Bies zostaje sklasyfikowany na XIV miejscu w rzucie oszczepem z wynikiem 56,78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Siedlcach Konrad </a:t>
            </a:r>
            <a:r>
              <a:rPr lang="pl-PL" sz="2400" dirty="0" err="1" smtClean="0">
                <a:solidFill>
                  <a:schemeClr val="bg1"/>
                </a:solidFill>
              </a:rPr>
              <a:t>Drabicki</a:t>
            </a:r>
            <a:r>
              <a:rPr lang="pl-PL" sz="2400" dirty="0" smtClean="0">
                <a:solidFill>
                  <a:schemeClr val="bg1"/>
                </a:solidFill>
              </a:rPr>
              <a:t> zajmuje </a:t>
            </a:r>
            <a:r>
              <a:rPr lang="pl-PL" sz="2400" dirty="0">
                <a:solidFill>
                  <a:schemeClr val="bg1"/>
                </a:solidFill>
              </a:rPr>
              <a:t>VIII miejsce w biegu na 300 m z wynikiem 37.01 i XVI w </a:t>
            </a:r>
            <a:r>
              <a:rPr lang="pl-PL" sz="2400" dirty="0" smtClean="0">
                <a:solidFill>
                  <a:schemeClr val="bg1"/>
                </a:solidFill>
              </a:rPr>
              <a:t>biegu na </a:t>
            </a:r>
            <a:r>
              <a:rPr lang="pl-PL" sz="2400" dirty="0">
                <a:solidFill>
                  <a:schemeClr val="bg1"/>
                </a:solidFill>
              </a:rPr>
              <a:t>100 m z wynikiem 11.64.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2006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5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2006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09" y="1988840"/>
            <a:ext cx="2511552" cy="393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525185" y="5922761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Konrad </a:t>
            </a:r>
            <a:r>
              <a:rPr lang="pl-PL" sz="2400" dirty="0" err="1">
                <a:solidFill>
                  <a:schemeClr val="bg1"/>
                </a:solidFill>
              </a:rPr>
              <a:t>Drabicki</a:t>
            </a:r>
            <a:r>
              <a:rPr lang="pl-PL" sz="2400" dirty="0">
                <a:solidFill>
                  <a:schemeClr val="bg1"/>
                </a:solidFill>
              </a:rPr>
              <a:t> zdobywca VIII miejsca w biegu na 300 m w Mistrzostwach Polski (Siedlce </a:t>
            </a:r>
            <a:r>
              <a:rPr lang="pl-PL" sz="2400" dirty="0" smtClean="0">
                <a:solidFill>
                  <a:schemeClr val="bg1"/>
                </a:solidFill>
              </a:rPr>
              <a:t>2006)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9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2006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517126" y="5877272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MyriadPro-Regular"/>
              </a:rPr>
              <a:t>Mateusz Bies rekordzistą Małopolski </a:t>
            </a:r>
            <a:r>
              <a:rPr lang="pl-PL" sz="2400" dirty="0" smtClean="0">
                <a:solidFill>
                  <a:schemeClr val="bg1"/>
                </a:solidFill>
                <a:latin typeface="MyriadPro-Regular"/>
              </a:rPr>
              <a:t>juniorów </a:t>
            </a:r>
            <a:r>
              <a:rPr lang="pl-PL" sz="2400" dirty="0">
                <a:solidFill>
                  <a:schemeClr val="bg1"/>
                </a:solidFill>
                <a:latin typeface="MyriadPro-Regular"/>
              </a:rPr>
              <a:t>w rzucie oszczepem z wynikiem 58,71 m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06" y="1961788"/>
            <a:ext cx="5756492" cy="380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9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55576" y="2132856"/>
            <a:ext cx="40164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Grzegorz Matkowski i Krzysztof Wanat w finałach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Halowych Mistrzostw </a:t>
            </a:r>
            <a:r>
              <a:rPr lang="pl-PL" sz="2400" b="1" dirty="0" smtClean="0">
                <a:solidFill>
                  <a:schemeClr val="bg1"/>
                </a:solidFill>
              </a:rPr>
              <a:t>Polski</a:t>
            </a:r>
          </a:p>
          <a:p>
            <a:pPr algn="just"/>
            <a:endParaRPr lang="pl-PL" sz="2400" dirty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Młodszych w Spale </a:t>
            </a:r>
            <a:r>
              <a:rPr lang="pl-PL" sz="2400" dirty="0" smtClean="0">
                <a:solidFill>
                  <a:schemeClr val="bg1"/>
                </a:solidFill>
              </a:rPr>
              <a:t>Grzegorz Matkowski </a:t>
            </a:r>
            <a:r>
              <a:rPr lang="pl-PL" sz="2400" dirty="0">
                <a:solidFill>
                  <a:schemeClr val="bg1"/>
                </a:solidFill>
              </a:rPr>
              <a:t>zajmuje IV miejsce w trójskoku z wynikiem 13,42 m</a:t>
            </a:r>
            <a:r>
              <a:rPr lang="pl-PL" sz="2400" dirty="0" smtClean="0">
                <a:solidFill>
                  <a:schemeClr val="bg1"/>
                </a:solidFill>
              </a:rPr>
              <a:t>, a </a:t>
            </a:r>
            <a:r>
              <a:rPr lang="pl-PL" sz="2400" dirty="0">
                <a:solidFill>
                  <a:schemeClr val="bg1"/>
                </a:solidFill>
              </a:rPr>
              <a:t>Krzysztof Wanat VIII miejsce w skoku w dal z rezultatem </a:t>
            </a:r>
            <a:r>
              <a:rPr lang="pl-PL" sz="2400" dirty="0" smtClean="0">
                <a:solidFill>
                  <a:schemeClr val="bg1"/>
                </a:solidFill>
              </a:rPr>
              <a:t>6,54;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2007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47300"/>
            <a:ext cx="3555311" cy="4234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Młodzieżowych Mistrzostwach Polski U-23 w Słupsku Anna </a:t>
            </a:r>
            <a:r>
              <a:rPr lang="pl-PL" sz="2400" dirty="0" smtClean="0">
                <a:solidFill>
                  <a:schemeClr val="bg1"/>
                </a:solidFill>
              </a:rPr>
              <a:t>Płonka zajmuje </a:t>
            </a:r>
            <a:r>
              <a:rPr lang="pl-PL" sz="2400" dirty="0">
                <a:solidFill>
                  <a:schemeClr val="bg1"/>
                </a:solidFill>
              </a:rPr>
              <a:t>IX miejsce w trójskoku z wynikiem 11,07 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Słubicach Roksana </a:t>
            </a:r>
            <a:r>
              <a:rPr lang="pl-PL" sz="2400" dirty="0" smtClean="0">
                <a:solidFill>
                  <a:schemeClr val="bg1"/>
                </a:solidFill>
              </a:rPr>
              <a:t>Smolarek zajmuje </a:t>
            </a:r>
            <a:r>
              <a:rPr lang="pl-PL" sz="2400" dirty="0">
                <a:solidFill>
                  <a:schemeClr val="bg1"/>
                </a:solidFill>
              </a:rPr>
              <a:t>IX miejsce w skoku w dal z wynikiem 5,08 m, Piotr </a:t>
            </a:r>
            <a:r>
              <a:rPr lang="pl-PL" sz="2400" dirty="0" smtClean="0">
                <a:solidFill>
                  <a:schemeClr val="bg1"/>
                </a:solidFill>
              </a:rPr>
              <a:t>Nowotarski IX </a:t>
            </a:r>
            <a:r>
              <a:rPr lang="pl-PL" sz="2400" dirty="0">
                <a:solidFill>
                  <a:schemeClr val="bg1"/>
                </a:solidFill>
              </a:rPr>
              <a:t>miejsce w skoku wzwyż z wynikiem 175 cm i XII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rzucie oszczepem z wynikiem 45,25 m, a Nina Nycz XXX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biegu na 300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z wynikiem 50.27.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2007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0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Medal </a:t>
            </a:r>
            <a:r>
              <a:rPr lang="pl-PL" sz="2400" b="1" dirty="0">
                <a:solidFill>
                  <a:schemeClr val="bg1"/>
                </a:solidFill>
              </a:rPr>
              <a:t>Mirosława </a:t>
            </a:r>
            <a:r>
              <a:rPr lang="pl-PL" sz="2400" b="1" dirty="0" smtClean="0">
                <a:solidFill>
                  <a:schemeClr val="bg1"/>
                </a:solidFill>
              </a:rPr>
              <a:t>Smolarka w </a:t>
            </a:r>
            <a:r>
              <a:rPr lang="pl-PL" sz="2400" b="1" dirty="0">
                <a:solidFill>
                  <a:schemeClr val="bg1"/>
                </a:solidFill>
              </a:rPr>
              <a:t>Mistrzostwach Polski </a:t>
            </a:r>
            <a:r>
              <a:rPr lang="pl-PL" sz="2400" b="1" dirty="0" smtClean="0">
                <a:solidFill>
                  <a:schemeClr val="bg1"/>
                </a:solidFill>
              </a:rPr>
              <a:t>SZS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Mirosław </a:t>
            </a:r>
            <a:r>
              <a:rPr lang="pl-PL" sz="2400" dirty="0">
                <a:solidFill>
                  <a:schemeClr val="bg1"/>
                </a:solidFill>
              </a:rPr>
              <a:t>Smolarek i Zygmunt Sewera startują w </a:t>
            </a:r>
            <a:r>
              <a:rPr lang="pl-PL" sz="2400" dirty="0" smtClean="0">
                <a:solidFill>
                  <a:schemeClr val="bg1"/>
                </a:solidFill>
              </a:rPr>
              <a:t>Ogólnopolskiej Spartakiadzie </a:t>
            </a:r>
            <a:r>
              <a:rPr lang="pl-PL" sz="2400" dirty="0">
                <a:solidFill>
                  <a:schemeClr val="bg1"/>
                </a:solidFill>
              </a:rPr>
              <a:t>Młodzieży (Mistrzostwa Polski U-18) w Rzeszowie</a:t>
            </a:r>
            <a:r>
              <a:rPr lang="pl-PL" sz="2400" dirty="0" smtClean="0">
                <a:solidFill>
                  <a:schemeClr val="bg1"/>
                </a:solidFill>
              </a:rPr>
              <a:t>. Smolarek </a:t>
            </a:r>
            <a:r>
              <a:rPr lang="pl-PL" sz="2400" dirty="0">
                <a:solidFill>
                  <a:schemeClr val="bg1"/>
                </a:solidFill>
              </a:rPr>
              <a:t>zajmuje XIII miejsce w trójskoku, a Sewera XVII </a:t>
            </a:r>
            <a:r>
              <a:rPr lang="pl-PL" sz="2400" dirty="0" smtClean="0">
                <a:solidFill>
                  <a:schemeClr val="bg1"/>
                </a:solidFill>
              </a:rPr>
              <a:t>miejsce w </a:t>
            </a:r>
            <a:r>
              <a:rPr lang="pl-PL" sz="2400" dirty="0">
                <a:solidFill>
                  <a:schemeClr val="bg1"/>
                </a:solidFill>
              </a:rPr>
              <a:t>rzucie oszczepem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Brązowy </a:t>
            </a:r>
            <a:r>
              <a:rPr lang="pl-PL" sz="2400" dirty="0">
                <a:solidFill>
                  <a:schemeClr val="bg1"/>
                </a:solidFill>
              </a:rPr>
              <a:t>medal w trójskoku i V miejsce w skoku w dal w </a:t>
            </a:r>
            <a:r>
              <a:rPr lang="pl-PL" sz="2400" dirty="0" smtClean="0">
                <a:solidFill>
                  <a:schemeClr val="bg1"/>
                </a:solidFill>
              </a:rPr>
              <a:t>Mistrzostwach Polski </a:t>
            </a:r>
            <a:r>
              <a:rPr lang="pl-PL" sz="2400" dirty="0">
                <a:solidFill>
                  <a:schemeClr val="bg1"/>
                </a:solidFill>
              </a:rPr>
              <a:t>Juniorów SZS w Grudziądzu zdobywa </a:t>
            </a:r>
            <a:r>
              <a:rPr lang="pl-PL" sz="2400" dirty="0" smtClean="0">
                <a:solidFill>
                  <a:schemeClr val="bg1"/>
                </a:solidFill>
              </a:rPr>
              <a:t>Mirosław Smolarek.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1985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0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2007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95536" y="2996952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Medaliści Mistrzostw </a:t>
            </a:r>
            <a:r>
              <a:rPr lang="pl-PL" sz="2400" dirty="0" smtClean="0">
                <a:solidFill>
                  <a:schemeClr val="bg1"/>
                </a:solidFill>
              </a:rPr>
              <a:t>Małopolski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U-18 </a:t>
            </a:r>
            <a:r>
              <a:rPr lang="pl-PL" sz="2400" dirty="0">
                <a:solidFill>
                  <a:schemeClr val="bg1"/>
                </a:solidFill>
              </a:rPr>
              <a:t>w skoku w dal: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złoto Grzegorz </a:t>
            </a:r>
            <a:r>
              <a:rPr lang="pl-PL" sz="2400" dirty="0">
                <a:solidFill>
                  <a:schemeClr val="bg1"/>
                </a:solidFill>
              </a:rPr>
              <a:t>Matkowski,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srebro </a:t>
            </a:r>
            <a:r>
              <a:rPr lang="pl-PL" sz="2400" dirty="0">
                <a:solidFill>
                  <a:schemeClr val="bg1"/>
                </a:solidFill>
              </a:rPr>
              <a:t>Krzysztof Wanat</a:t>
            </a:r>
            <a:r>
              <a:rPr lang="pl-PL" sz="2400" dirty="0" smtClean="0">
                <a:solidFill>
                  <a:schemeClr val="bg1"/>
                </a:solidFill>
              </a:rPr>
              <a:t>,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brąz </a:t>
            </a:r>
            <a:r>
              <a:rPr lang="pl-PL" sz="2400" dirty="0">
                <a:solidFill>
                  <a:schemeClr val="bg1"/>
                </a:solidFill>
              </a:rPr>
              <a:t>Jakub </a:t>
            </a:r>
            <a:r>
              <a:rPr lang="pl-PL" sz="2400" dirty="0" smtClean="0">
                <a:solidFill>
                  <a:schemeClr val="bg1"/>
                </a:solidFill>
              </a:rPr>
              <a:t>Kurzydło,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dekoruje trener Tadeusz Łysek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03342"/>
            <a:ext cx="308058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2007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87624" y="2996952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Sztafeta </a:t>
            </a:r>
            <a:r>
              <a:rPr lang="pl-PL" sz="2400" dirty="0" smtClean="0">
                <a:solidFill>
                  <a:schemeClr val="bg1"/>
                </a:solidFill>
              </a:rPr>
              <a:t>Tempa </a:t>
            </a:r>
          </a:p>
          <a:p>
            <a:pPr algn="ctr"/>
            <a:endParaRPr lang="pl-PL" sz="2400" dirty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Od </a:t>
            </a:r>
            <a:r>
              <a:rPr lang="pl-PL" sz="2400" dirty="0">
                <a:solidFill>
                  <a:schemeClr val="bg1"/>
                </a:solidFill>
              </a:rPr>
              <a:t>lewej</a:t>
            </a:r>
            <a:r>
              <a:rPr lang="pl-PL" sz="2400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Martyna </a:t>
            </a:r>
            <a:r>
              <a:rPr lang="pl-PL" sz="2400" dirty="0">
                <a:solidFill>
                  <a:schemeClr val="bg1"/>
                </a:solidFill>
              </a:rPr>
              <a:t>Hankus,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Joanna </a:t>
            </a:r>
            <a:r>
              <a:rPr lang="pl-PL" sz="2400" dirty="0">
                <a:solidFill>
                  <a:schemeClr val="bg1"/>
                </a:solidFill>
              </a:rPr>
              <a:t>Kobiałka,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</a:rPr>
              <a:t>Nina Nycz, 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Roksana </a:t>
            </a:r>
            <a:r>
              <a:rPr lang="pl-PL" sz="2400" dirty="0">
                <a:solidFill>
                  <a:schemeClr val="bg1"/>
                </a:solidFill>
              </a:rPr>
              <a:t>Smolarek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25" y="2132856"/>
            <a:ext cx="3005781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Nina Nycz czwartą płotkarką w Polsce wśród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Młodziczek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Słupsku występuje troje </a:t>
            </a:r>
            <a:r>
              <a:rPr lang="pl-PL" sz="2400" dirty="0" smtClean="0">
                <a:solidFill>
                  <a:schemeClr val="bg1"/>
                </a:solidFill>
              </a:rPr>
              <a:t>zawodników Tempa</a:t>
            </a:r>
            <a:r>
              <a:rPr lang="pl-PL" sz="2400" dirty="0">
                <a:solidFill>
                  <a:schemeClr val="bg1"/>
                </a:solidFill>
              </a:rPr>
              <a:t>. Nina Nycz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kwalifikuje </a:t>
            </a:r>
            <a:r>
              <a:rPr lang="pl-PL" sz="2400" dirty="0" smtClean="0">
                <a:solidFill>
                  <a:schemeClr val="bg1"/>
                </a:solidFill>
              </a:rPr>
              <a:t>się do </a:t>
            </a:r>
            <a:r>
              <a:rPr lang="pl-PL" sz="2400" dirty="0">
                <a:solidFill>
                  <a:schemeClr val="bg1"/>
                </a:solidFill>
              </a:rPr>
              <a:t>finału i zajmuje w nim IV miejsce z rekordem życiowym 15.70</a:t>
            </a:r>
            <a:r>
              <a:rPr lang="pl-PL" sz="2400" dirty="0" smtClean="0">
                <a:solidFill>
                  <a:schemeClr val="bg1"/>
                </a:solidFill>
              </a:rPr>
              <a:t>. W </a:t>
            </a:r>
            <a:r>
              <a:rPr lang="pl-PL" sz="2400" dirty="0">
                <a:solidFill>
                  <a:schemeClr val="bg1"/>
                </a:solidFill>
              </a:rPr>
              <a:t>biegu na 300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Nycz zajmuje VI miejsce z czasem 47.26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finale skoku w dal Maciej </a:t>
            </a:r>
            <a:r>
              <a:rPr lang="pl-PL" sz="2400" dirty="0" err="1">
                <a:solidFill>
                  <a:schemeClr val="bg1"/>
                </a:solidFill>
              </a:rPr>
              <a:t>Leśków</a:t>
            </a:r>
            <a:r>
              <a:rPr lang="pl-PL" sz="2400" dirty="0">
                <a:solidFill>
                  <a:schemeClr val="bg1"/>
                </a:solidFill>
              </a:rPr>
              <a:t>, ustanawiając wynikiem 6,20 </a:t>
            </a:r>
            <a:r>
              <a:rPr lang="pl-PL" sz="2400" dirty="0" smtClean="0">
                <a:solidFill>
                  <a:schemeClr val="bg1"/>
                </a:solidFill>
              </a:rPr>
              <a:t>m rekord </a:t>
            </a:r>
            <a:r>
              <a:rPr lang="pl-PL" sz="2400" dirty="0">
                <a:solidFill>
                  <a:schemeClr val="bg1"/>
                </a:solidFill>
              </a:rPr>
              <a:t>życiowy, zajmuje VII miejsce. Anita </a:t>
            </a:r>
            <a:r>
              <a:rPr lang="pl-PL" sz="2400" dirty="0" err="1">
                <a:solidFill>
                  <a:schemeClr val="bg1"/>
                </a:solidFill>
              </a:rPr>
              <a:t>Rajda</a:t>
            </a:r>
            <a:r>
              <a:rPr lang="pl-PL" sz="2400" dirty="0">
                <a:solidFill>
                  <a:schemeClr val="bg1"/>
                </a:solidFill>
              </a:rPr>
              <a:t> w rzucie </a:t>
            </a:r>
            <a:r>
              <a:rPr lang="pl-PL" sz="2400" dirty="0" smtClean="0">
                <a:solidFill>
                  <a:schemeClr val="bg1"/>
                </a:solidFill>
              </a:rPr>
              <a:t>oszczepem z </a:t>
            </a:r>
            <a:r>
              <a:rPr lang="pl-PL" sz="2400" dirty="0">
                <a:solidFill>
                  <a:schemeClr val="bg1"/>
                </a:solidFill>
              </a:rPr>
              <a:t>wynikiem 30,89 m plasuje się na XII miejscu.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8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2008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" y="2348880"/>
            <a:ext cx="7996478" cy="3497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9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Halowych Mistrzostwach Polski Juniorów U-20 w Spale </a:t>
            </a:r>
            <a:r>
              <a:rPr lang="pl-PL" sz="2400" dirty="0" smtClean="0">
                <a:solidFill>
                  <a:schemeClr val="bg1"/>
                </a:solidFill>
              </a:rPr>
              <a:t>Grzegorz Matkowski </a:t>
            </a:r>
            <a:r>
              <a:rPr lang="pl-PL" sz="2400" dirty="0">
                <a:solidFill>
                  <a:schemeClr val="bg1"/>
                </a:solidFill>
              </a:rPr>
              <a:t>zajmuje X miejsce w trójskoku z rekordem </a:t>
            </a:r>
            <a:r>
              <a:rPr lang="pl-PL" sz="2400" dirty="0" smtClean="0">
                <a:solidFill>
                  <a:schemeClr val="bg1"/>
                </a:solidFill>
              </a:rPr>
              <a:t>życiowym 14,01 </a:t>
            </a:r>
            <a:r>
              <a:rPr lang="pl-PL" sz="2400" dirty="0">
                <a:solidFill>
                  <a:schemeClr val="bg1"/>
                </a:solidFill>
              </a:rPr>
              <a:t>m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Młodzieżowych Mistrzostwach Polski U-23 w Grudziądzu </a:t>
            </a:r>
            <a:r>
              <a:rPr lang="pl-PL" sz="2400" dirty="0" smtClean="0">
                <a:solidFill>
                  <a:schemeClr val="bg1"/>
                </a:solidFill>
              </a:rPr>
              <a:t>Anna Płonka </a:t>
            </a:r>
            <a:r>
              <a:rPr lang="pl-PL" sz="2400" dirty="0">
                <a:solidFill>
                  <a:schemeClr val="bg1"/>
                </a:solidFill>
              </a:rPr>
              <a:t>zajmuje V miejsce w trójskoku z wynikiem 12,18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0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finale ogólnopolskim Samsung </a:t>
            </a:r>
            <a:r>
              <a:rPr lang="pl-PL" sz="2400" dirty="0" err="1">
                <a:solidFill>
                  <a:schemeClr val="bg1"/>
                </a:solidFill>
              </a:rPr>
              <a:t>Athletic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Cup</a:t>
            </a:r>
            <a:r>
              <a:rPr lang="pl-PL" sz="2400" dirty="0">
                <a:solidFill>
                  <a:schemeClr val="bg1"/>
                </a:solidFill>
              </a:rPr>
              <a:t> w Warszawie </a:t>
            </a:r>
            <a:r>
              <a:rPr lang="pl-PL" sz="2400" dirty="0" smtClean="0">
                <a:solidFill>
                  <a:schemeClr val="bg1"/>
                </a:solidFill>
              </a:rPr>
              <a:t>Nina Nycz </a:t>
            </a:r>
            <a:r>
              <a:rPr lang="pl-PL" sz="2400" dirty="0">
                <a:solidFill>
                  <a:schemeClr val="bg1"/>
                </a:solidFill>
              </a:rPr>
              <a:t>zajmuje VIII miejsce w biegu na 300 m z wynikiem 43.28, a </a:t>
            </a:r>
            <a:r>
              <a:rPr lang="pl-PL" sz="2400" dirty="0" smtClean="0">
                <a:solidFill>
                  <a:schemeClr val="bg1"/>
                </a:solidFill>
              </a:rPr>
              <a:t>Gabriela Zawadzka </a:t>
            </a:r>
            <a:r>
              <a:rPr lang="pl-PL" sz="2400" dirty="0">
                <a:solidFill>
                  <a:schemeClr val="bg1"/>
                </a:solidFill>
              </a:rPr>
              <a:t>w skoku w dal IX miejsce z wynikiem 4,70 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2008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0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 smtClean="0">
              <a:solidFill>
                <a:schemeClr val="bg1"/>
              </a:solidFill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Złoty </a:t>
            </a:r>
            <a:r>
              <a:rPr lang="pl-PL" sz="2400" b="1" dirty="0">
                <a:solidFill>
                  <a:schemeClr val="bg1"/>
                </a:solidFill>
              </a:rPr>
              <a:t>medal Gabrieli </a:t>
            </a:r>
            <a:r>
              <a:rPr lang="pl-PL" sz="2400" b="1" dirty="0" smtClean="0">
                <a:solidFill>
                  <a:schemeClr val="bg1"/>
                </a:solidFill>
              </a:rPr>
              <a:t>Zawadzkiej w </a:t>
            </a:r>
            <a:r>
              <a:rPr lang="pl-PL" sz="2400" b="1" dirty="0">
                <a:solidFill>
                  <a:schemeClr val="bg1"/>
                </a:solidFill>
              </a:rPr>
              <a:t>Samsung </a:t>
            </a:r>
            <a:r>
              <a:rPr lang="pl-PL" sz="2400" b="1" dirty="0" err="1">
                <a:solidFill>
                  <a:schemeClr val="bg1"/>
                </a:solidFill>
              </a:rPr>
              <a:t>Athletic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err="1" smtClean="0">
                <a:solidFill>
                  <a:schemeClr val="bg1"/>
                </a:solidFill>
              </a:rPr>
              <a:t>Cup</a:t>
            </a:r>
            <a:endParaRPr lang="pl-PL" sz="2400" b="1" dirty="0">
              <a:solidFill>
                <a:schemeClr val="bg1"/>
              </a:solidFill>
            </a:endParaRPr>
          </a:p>
          <a:p>
            <a:pPr algn="just"/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Gabriela </a:t>
            </a:r>
            <a:r>
              <a:rPr lang="pl-PL" sz="2400" dirty="0">
                <a:solidFill>
                  <a:schemeClr val="bg1"/>
                </a:solidFill>
              </a:rPr>
              <a:t>Zawadzka zwycięża w Finale Ogólnopolskim </a:t>
            </a:r>
            <a:r>
              <a:rPr lang="pl-PL" sz="2400" dirty="0" smtClean="0">
                <a:solidFill>
                  <a:schemeClr val="bg1"/>
                </a:solidFill>
              </a:rPr>
              <a:t>Samsung </a:t>
            </a:r>
            <a:r>
              <a:rPr lang="pl-PL" sz="2400" dirty="0" err="1" smtClean="0">
                <a:solidFill>
                  <a:schemeClr val="bg1"/>
                </a:solidFill>
              </a:rPr>
              <a:t>Athletic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Cup</a:t>
            </a:r>
            <a:r>
              <a:rPr lang="pl-PL" sz="2400" dirty="0">
                <a:solidFill>
                  <a:schemeClr val="bg1"/>
                </a:solidFill>
              </a:rPr>
              <a:t> w Warszawie z najlepszym wynikiem uzyskanym </a:t>
            </a:r>
            <a:r>
              <a:rPr lang="pl-PL" sz="2400" dirty="0" smtClean="0">
                <a:solidFill>
                  <a:schemeClr val="bg1"/>
                </a:solidFill>
              </a:rPr>
              <a:t>przez młodziczki </a:t>
            </a:r>
            <a:r>
              <a:rPr lang="pl-PL" sz="2400" dirty="0">
                <a:solidFill>
                  <a:schemeClr val="bg1"/>
                </a:solidFill>
              </a:rPr>
              <a:t>w 2009 roku w Polsce – 5,45 m.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2009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8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66" y="1916832"/>
            <a:ext cx="5200794" cy="3897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259632" y="5829953"/>
            <a:ext cx="750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Gabriela Zawadzka zwyciężczynią skoku w dal w Samsung </a:t>
            </a:r>
            <a:r>
              <a:rPr lang="pl-PL" sz="2000" dirty="0" err="1">
                <a:solidFill>
                  <a:schemeClr val="bg1"/>
                </a:solidFill>
              </a:rPr>
              <a:t>Athletic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Cup</a:t>
            </a:r>
            <a:r>
              <a:rPr lang="pl-PL" sz="20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Dekorował </a:t>
            </a:r>
            <a:r>
              <a:rPr lang="pl-PL" sz="2000" dirty="0">
                <a:solidFill>
                  <a:schemeClr val="bg1"/>
                </a:solidFill>
              </a:rPr>
              <a:t>Marcin Urbaś. Warszawa 2009 rok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6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87624" y="2132856"/>
            <a:ext cx="76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Juniorów Młodszych w Krakowie Nina </a:t>
            </a:r>
            <a:r>
              <a:rPr lang="pl-PL" sz="2400" dirty="0" smtClean="0">
                <a:solidFill>
                  <a:schemeClr val="bg1"/>
                </a:solidFill>
              </a:rPr>
              <a:t>Nycz zostaje </a:t>
            </a:r>
            <a:r>
              <a:rPr lang="pl-PL" sz="2400" dirty="0">
                <a:solidFill>
                  <a:schemeClr val="bg1"/>
                </a:solidFill>
              </a:rPr>
              <a:t>sklasyfikowana w biegu na 100 m </a:t>
            </a:r>
            <a:r>
              <a:rPr lang="pl-PL" sz="2400" dirty="0" err="1">
                <a:solidFill>
                  <a:schemeClr val="bg1"/>
                </a:solidFill>
              </a:rPr>
              <a:t>ppł</a:t>
            </a:r>
            <a:r>
              <a:rPr lang="pl-PL" sz="2400" dirty="0">
                <a:solidFill>
                  <a:schemeClr val="bg1"/>
                </a:solidFill>
              </a:rPr>
              <a:t> na XXIII miejscu z </a:t>
            </a:r>
            <a:r>
              <a:rPr lang="pl-PL" sz="2400" dirty="0" smtClean="0">
                <a:solidFill>
                  <a:schemeClr val="bg1"/>
                </a:solidFill>
              </a:rPr>
              <a:t>czasem 15.84 </a:t>
            </a:r>
            <a:r>
              <a:rPr lang="pl-PL" sz="2400" dirty="0">
                <a:solidFill>
                  <a:schemeClr val="bg1"/>
                </a:solidFill>
              </a:rPr>
              <a:t>(potknięcie w biegu eliminacyjnym), a Piotr </a:t>
            </a:r>
            <a:r>
              <a:rPr lang="pl-PL" sz="2400" dirty="0" smtClean="0">
                <a:solidFill>
                  <a:schemeClr val="bg1"/>
                </a:solidFill>
              </a:rPr>
              <a:t>Nowotarski zajmuje </a:t>
            </a:r>
            <a:r>
              <a:rPr lang="pl-PL" sz="2400" dirty="0">
                <a:solidFill>
                  <a:schemeClr val="bg1"/>
                </a:solidFill>
              </a:rPr>
              <a:t>w tych Mistrzostwach XII miejsce w rzucie oszczepem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z wynikiem 52,61 </a:t>
            </a:r>
            <a:r>
              <a:rPr lang="pl-PL" sz="2400" dirty="0">
                <a:solidFill>
                  <a:schemeClr val="bg1"/>
                </a:solidFill>
              </a:rPr>
              <a:t>m</a:t>
            </a:r>
            <a:r>
              <a:rPr lang="pl-PL" sz="2400" dirty="0" smtClean="0">
                <a:solidFill>
                  <a:schemeClr val="bg1"/>
                </a:solidFill>
              </a:rPr>
              <a:t>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Mistrzostwach Polski Młodzików w Zamościu Gabriela </a:t>
            </a:r>
            <a:r>
              <a:rPr lang="pl-PL" sz="2400" dirty="0" smtClean="0">
                <a:solidFill>
                  <a:schemeClr val="bg1"/>
                </a:solidFill>
              </a:rPr>
              <a:t>Zawadzka zajmuje </a:t>
            </a:r>
            <a:r>
              <a:rPr lang="pl-PL" sz="2400" dirty="0">
                <a:solidFill>
                  <a:schemeClr val="bg1"/>
                </a:solidFill>
              </a:rPr>
              <a:t>IX miejsce w skoku w dal z wynikiem 5,01 m.</a:t>
            </a: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2009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3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KRONIKA OSIĄGNIĘĆ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478060" y="444189"/>
            <a:ext cx="129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2009</a:t>
            </a: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38" y="2204864"/>
            <a:ext cx="6028944" cy="357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/>
          <p:cNvSpPr/>
          <p:nvPr/>
        </p:nvSpPr>
        <p:spPr>
          <a:xfrm>
            <a:off x="1430323" y="590770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Piotr Nowotarski na stadionie WKS Wawel w Krakowie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4771</TotalTime>
  <Words>8336</Words>
  <Application>Microsoft Office PowerPoint</Application>
  <PresentationFormat>Pokaz na ekranie (4:3)</PresentationFormat>
  <Paragraphs>2099</Paragraphs>
  <Slides>212</Slides>
  <Notes>211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212</vt:i4>
      </vt:variant>
    </vt:vector>
  </HeadingPairs>
  <TitlesOfParts>
    <vt:vector size="213" baseType="lpstr">
      <vt:lpstr>Motyw pakietu Office</vt:lpstr>
      <vt:lpstr>JUBILEUSZ 35 LECIA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KRONIKA OSIĄGNIĘĆ</vt:lpstr>
      <vt:lpstr>Prezentacja programu PowerPoint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Prezentacja programu PowerPoint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NAJLEPSI LEKKOATLECI</vt:lpstr>
      <vt:lpstr>WYRÓŻNIENIA DLA TRENERÓW</vt:lpstr>
      <vt:lpstr>Prezentacja programu PowerPoint</vt:lpstr>
      <vt:lpstr>35 LAT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SEZONU  2013</dc:title>
  <dc:creator>SoT</dc:creator>
  <cp:lastModifiedBy>SoT</cp:lastModifiedBy>
  <cp:revision>734</cp:revision>
  <dcterms:created xsi:type="dcterms:W3CDTF">2013-10-24T13:27:50Z</dcterms:created>
  <dcterms:modified xsi:type="dcterms:W3CDTF">2017-10-27T09:29:51Z</dcterms:modified>
</cp:coreProperties>
</file>